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3.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4.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5.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6.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7.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8.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19.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20.xml" ContentType="application/vnd.openxmlformats-officedocument.theme+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theme/theme21.xml" ContentType="application/vnd.openxmlformats-officedocument.theme+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9" r:id="rId3"/>
    <p:sldMasterId id="2147483722" r:id="rId4"/>
    <p:sldMasterId id="2147483735" r:id="rId5"/>
    <p:sldMasterId id="2147483748" r:id="rId6"/>
    <p:sldMasterId id="2147483761" r:id="rId7"/>
    <p:sldMasterId id="2147483774" r:id="rId8"/>
    <p:sldMasterId id="2147483787" r:id="rId9"/>
    <p:sldMasterId id="2147483800" r:id="rId10"/>
    <p:sldMasterId id="2147483813" r:id="rId11"/>
    <p:sldMasterId id="2147483826" r:id="rId12"/>
    <p:sldMasterId id="2147483839" r:id="rId13"/>
    <p:sldMasterId id="2147483852" r:id="rId14"/>
    <p:sldMasterId id="2147483865" r:id="rId15"/>
    <p:sldMasterId id="2147483891" r:id="rId16"/>
    <p:sldMasterId id="2147483904" r:id="rId17"/>
    <p:sldMasterId id="2147483917" r:id="rId18"/>
    <p:sldMasterId id="2147483930" r:id="rId19"/>
    <p:sldMasterId id="2147483943" r:id="rId20"/>
    <p:sldMasterId id="2147483956" r:id="rId21"/>
    <p:sldMasterId id="2147483969" r:id="rId22"/>
  </p:sldMasterIdLst>
  <p:notesMasterIdLst>
    <p:notesMasterId r:id="rId62"/>
  </p:notesMasterIdLst>
  <p:sldIdLst>
    <p:sldId id="279" r:id="rId23"/>
    <p:sldId id="258" r:id="rId24"/>
    <p:sldId id="260" r:id="rId25"/>
    <p:sldId id="283" r:id="rId26"/>
    <p:sldId id="284" r:id="rId27"/>
    <p:sldId id="285" r:id="rId28"/>
    <p:sldId id="286" r:id="rId29"/>
    <p:sldId id="287" r:id="rId30"/>
    <p:sldId id="261" r:id="rId31"/>
    <p:sldId id="292" r:id="rId32"/>
    <p:sldId id="281" r:id="rId33"/>
    <p:sldId id="288" r:id="rId34"/>
    <p:sldId id="289" r:id="rId35"/>
    <p:sldId id="290" r:id="rId36"/>
    <p:sldId id="291" r:id="rId37"/>
    <p:sldId id="282" r:id="rId38"/>
    <p:sldId id="293" r:id="rId39"/>
    <p:sldId id="280" r:id="rId40"/>
    <p:sldId id="295" r:id="rId41"/>
    <p:sldId id="296" r:id="rId42"/>
    <p:sldId id="294" r:id="rId43"/>
    <p:sldId id="297" r:id="rId44"/>
    <p:sldId id="301" r:id="rId45"/>
    <p:sldId id="303" r:id="rId46"/>
    <p:sldId id="299" r:id="rId47"/>
    <p:sldId id="300" r:id="rId48"/>
    <p:sldId id="302" r:id="rId49"/>
    <p:sldId id="304" r:id="rId50"/>
    <p:sldId id="305" r:id="rId51"/>
    <p:sldId id="263" r:id="rId52"/>
    <p:sldId id="264" r:id="rId53"/>
    <p:sldId id="268" r:id="rId54"/>
    <p:sldId id="265" r:id="rId55"/>
    <p:sldId id="266" r:id="rId56"/>
    <p:sldId id="269" r:id="rId57"/>
    <p:sldId id="270" r:id="rId58"/>
    <p:sldId id="272" r:id="rId59"/>
    <p:sldId id="276" r:id="rId60"/>
    <p:sldId id="278" r:id="rId6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slide" Target="slides/slide33.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7.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61" Type="http://schemas.openxmlformats.org/officeDocument/2006/relationships/slide" Target="slides/slide39.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65FC20-1235-41E5-A8C2-AF7C30DA41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A780771-9400-4812-BE61-38C48C6643E0}" type="pres">
      <dgm:prSet presAssocID="{9565FC20-1235-41E5-A8C2-AF7C30DA41CE}" presName="linear" presStyleCnt="0">
        <dgm:presLayoutVars>
          <dgm:animLvl val="lvl"/>
          <dgm:resizeHandles val="exact"/>
        </dgm:presLayoutVars>
      </dgm:prSet>
      <dgm:spPr/>
      <dgm:t>
        <a:bodyPr/>
        <a:lstStyle/>
        <a:p>
          <a:endParaRPr lang="tr-TR"/>
        </a:p>
      </dgm:t>
    </dgm:pt>
  </dgm:ptLst>
  <dgm:cxnLst>
    <dgm:cxn modelId="{8E1218F8-A523-4450-AA63-550F1AEB1F8F}" type="presOf" srcId="{9565FC20-1235-41E5-A8C2-AF7C30DA41CE}" destId="{EA780771-9400-4812-BE61-38C48C6643E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3347AE-B7A7-4E57-A983-2E57EA78FB4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D100E7A4-57C6-4CF8-8B1F-6A92CEFDE2A2}">
      <dgm:prSet custT="1">
        <dgm:style>
          <a:lnRef idx="1">
            <a:schemeClr val="accent6"/>
          </a:lnRef>
          <a:fillRef idx="2">
            <a:schemeClr val="accent6"/>
          </a:fillRef>
          <a:effectRef idx="1">
            <a:schemeClr val="accent6"/>
          </a:effectRef>
          <a:fontRef idx="minor">
            <a:schemeClr val="dk1"/>
          </a:fontRef>
        </dgm:style>
      </dgm:prSet>
      <dgm:spPr/>
      <dgm:t>
        <a:bodyPr/>
        <a:lstStyle/>
        <a:p>
          <a:pPr algn="ctr" rtl="0"/>
          <a:r>
            <a:rPr lang="tr-TR" sz="3600" b="1" i="0" dirty="0"/>
            <a:t>1- Fiziksel Zorbalık/Şiddet</a:t>
          </a:r>
          <a:endParaRPr lang="tr-TR" sz="3600" i="0" dirty="0"/>
        </a:p>
      </dgm:t>
    </dgm:pt>
    <dgm:pt modelId="{0994A1C1-F24C-4393-B01E-6ED986E8BC78}" type="parTrans" cxnId="{90BAC239-4B2B-4CF5-9D6C-41E841ABAC6F}">
      <dgm:prSet/>
      <dgm:spPr/>
      <dgm:t>
        <a:bodyPr/>
        <a:lstStyle/>
        <a:p>
          <a:endParaRPr lang="tr-TR"/>
        </a:p>
      </dgm:t>
    </dgm:pt>
    <dgm:pt modelId="{F929E65A-E812-4C90-BC58-D8701CADE340}" type="sibTrans" cxnId="{90BAC239-4B2B-4CF5-9D6C-41E841ABAC6F}">
      <dgm:prSet/>
      <dgm:spPr/>
      <dgm:t>
        <a:bodyPr/>
        <a:lstStyle/>
        <a:p>
          <a:endParaRPr lang="tr-TR"/>
        </a:p>
      </dgm:t>
    </dgm:pt>
    <dgm:pt modelId="{677E1A66-61C0-44A9-BD1A-A352C1D14974}" type="pres">
      <dgm:prSet presAssocID="{983347AE-B7A7-4E57-A983-2E57EA78FB41}" presName="linear" presStyleCnt="0">
        <dgm:presLayoutVars>
          <dgm:animLvl val="lvl"/>
          <dgm:resizeHandles val="exact"/>
        </dgm:presLayoutVars>
      </dgm:prSet>
      <dgm:spPr/>
      <dgm:t>
        <a:bodyPr/>
        <a:lstStyle/>
        <a:p>
          <a:endParaRPr lang="tr-TR"/>
        </a:p>
      </dgm:t>
    </dgm:pt>
    <dgm:pt modelId="{C061E707-B167-4814-80FA-EA4E25805DFB}" type="pres">
      <dgm:prSet presAssocID="{D100E7A4-57C6-4CF8-8B1F-6A92CEFDE2A2}" presName="parentText" presStyleLbl="node1" presStyleIdx="0" presStyleCnt="1" custLinFactY="-89555" custLinFactNeighborX="55419" custLinFactNeighborY="-100000">
        <dgm:presLayoutVars>
          <dgm:chMax val="0"/>
          <dgm:bulletEnabled val="1"/>
        </dgm:presLayoutVars>
      </dgm:prSet>
      <dgm:spPr/>
      <dgm:t>
        <a:bodyPr/>
        <a:lstStyle/>
        <a:p>
          <a:endParaRPr lang="tr-TR"/>
        </a:p>
      </dgm:t>
    </dgm:pt>
  </dgm:ptLst>
  <dgm:cxnLst>
    <dgm:cxn modelId="{55D4F48F-D6BA-4847-BB95-0D6627E69378}" type="presOf" srcId="{D100E7A4-57C6-4CF8-8B1F-6A92CEFDE2A2}" destId="{C061E707-B167-4814-80FA-EA4E25805DFB}" srcOrd="0" destOrd="0" presId="urn:microsoft.com/office/officeart/2005/8/layout/vList2"/>
    <dgm:cxn modelId="{90BAC239-4B2B-4CF5-9D6C-41E841ABAC6F}" srcId="{983347AE-B7A7-4E57-A983-2E57EA78FB41}" destId="{D100E7A4-57C6-4CF8-8B1F-6A92CEFDE2A2}" srcOrd="0" destOrd="0" parTransId="{0994A1C1-F24C-4393-B01E-6ED986E8BC78}" sibTransId="{F929E65A-E812-4C90-BC58-D8701CADE340}"/>
    <dgm:cxn modelId="{5D67940B-CDE8-48B2-BC5B-73E0D48ED636}" type="presOf" srcId="{983347AE-B7A7-4E57-A983-2E57EA78FB41}" destId="{677E1A66-61C0-44A9-BD1A-A352C1D14974}" srcOrd="0" destOrd="0" presId="urn:microsoft.com/office/officeart/2005/8/layout/vList2"/>
    <dgm:cxn modelId="{0C5E0754-66E0-491A-82D9-7E771E20EAED}" type="presParOf" srcId="{677E1A66-61C0-44A9-BD1A-A352C1D14974}" destId="{C061E707-B167-4814-80FA-EA4E25805DFB}"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27645B-205F-4F9D-8A70-2615AAA589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B8A9F803-A618-4348-A516-D0AA6FC1A69F}">
      <dgm:prSet custT="1">
        <dgm:style>
          <a:lnRef idx="1">
            <a:schemeClr val="accent5"/>
          </a:lnRef>
          <a:fillRef idx="2">
            <a:schemeClr val="accent5"/>
          </a:fillRef>
          <a:effectRef idx="1">
            <a:schemeClr val="accent5"/>
          </a:effectRef>
          <a:fontRef idx="minor">
            <a:schemeClr val="dk1"/>
          </a:fontRef>
        </dgm:style>
      </dgm:prSet>
      <dgm:spPr/>
      <dgm:t>
        <a:bodyPr/>
        <a:lstStyle/>
        <a:p>
          <a:pPr algn="ctr" rtl="0"/>
          <a:r>
            <a:rPr lang="tr-TR" sz="3600" b="1" dirty="0"/>
            <a:t>2- Sözel Zorbalık/Şiddet</a:t>
          </a:r>
          <a:endParaRPr lang="tr-TR" sz="3600" dirty="0"/>
        </a:p>
      </dgm:t>
    </dgm:pt>
    <dgm:pt modelId="{F719EDC7-18E6-4709-9437-21F8440CE164}" type="parTrans" cxnId="{59E49118-56FC-47E8-8C4B-65A1C881C9DD}">
      <dgm:prSet/>
      <dgm:spPr/>
      <dgm:t>
        <a:bodyPr/>
        <a:lstStyle/>
        <a:p>
          <a:endParaRPr lang="tr-TR"/>
        </a:p>
      </dgm:t>
    </dgm:pt>
    <dgm:pt modelId="{8BAB7E11-1539-445D-89A8-93A663FA8F91}" type="sibTrans" cxnId="{59E49118-56FC-47E8-8C4B-65A1C881C9DD}">
      <dgm:prSet/>
      <dgm:spPr/>
      <dgm:t>
        <a:bodyPr/>
        <a:lstStyle/>
        <a:p>
          <a:endParaRPr lang="tr-TR"/>
        </a:p>
      </dgm:t>
    </dgm:pt>
    <dgm:pt modelId="{25E3DDBA-50C4-472D-9EC9-7002319BCA14}" type="pres">
      <dgm:prSet presAssocID="{6927645B-205F-4F9D-8A70-2615AAA58938}" presName="linear" presStyleCnt="0">
        <dgm:presLayoutVars>
          <dgm:animLvl val="lvl"/>
          <dgm:resizeHandles val="exact"/>
        </dgm:presLayoutVars>
      </dgm:prSet>
      <dgm:spPr/>
      <dgm:t>
        <a:bodyPr/>
        <a:lstStyle/>
        <a:p>
          <a:endParaRPr lang="tr-TR"/>
        </a:p>
      </dgm:t>
    </dgm:pt>
    <dgm:pt modelId="{87C0A317-B09F-494C-8DB5-F01A3D347064}" type="pres">
      <dgm:prSet presAssocID="{B8A9F803-A618-4348-A516-D0AA6FC1A69F}" presName="parentText" presStyleLbl="node1" presStyleIdx="0" presStyleCnt="1" custScaleY="175920" custLinFactNeighborX="-7667" custLinFactNeighborY="1979">
        <dgm:presLayoutVars>
          <dgm:chMax val="0"/>
          <dgm:bulletEnabled val="1"/>
        </dgm:presLayoutVars>
      </dgm:prSet>
      <dgm:spPr/>
      <dgm:t>
        <a:bodyPr/>
        <a:lstStyle/>
        <a:p>
          <a:endParaRPr lang="tr-TR"/>
        </a:p>
      </dgm:t>
    </dgm:pt>
  </dgm:ptLst>
  <dgm:cxnLst>
    <dgm:cxn modelId="{59E49118-56FC-47E8-8C4B-65A1C881C9DD}" srcId="{6927645B-205F-4F9D-8A70-2615AAA58938}" destId="{B8A9F803-A618-4348-A516-D0AA6FC1A69F}" srcOrd="0" destOrd="0" parTransId="{F719EDC7-18E6-4709-9437-21F8440CE164}" sibTransId="{8BAB7E11-1539-445D-89A8-93A663FA8F91}"/>
    <dgm:cxn modelId="{9313B845-D5A0-43AA-AE5B-269985E742F9}" type="presOf" srcId="{6927645B-205F-4F9D-8A70-2615AAA58938}" destId="{25E3DDBA-50C4-472D-9EC9-7002319BCA14}" srcOrd="0" destOrd="0" presId="urn:microsoft.com/office/officeart/2005/8/layout/vList2"/>
    <dgm:cxn modelId="{E860510C-581E-489F-B35C-DE1DA3676151}" type="presOf" srcId="{B8A9F803-A618-4348-A516-D0AA6FC1A69F}" destId="{87C0A317-B09F-494C-8DB5-F01A3D347064}" srcOrd="0" destOrd="0" presId="urn:microsoft.com/office/officeart/2005/8/layout/vList2"/>
    <dgm:cxn modelId="{1AEB0EC3-C91C-47A8-967D-5E9087FC7FE6}" type="presParOf" srcId="{25E3DDBA-50C4-472D-9EC9-7002319BCA14}" destId="{87C0A317-B09F-494C-8DB5-F01A3D34706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642C35-E849-4929-9FBD-93F06CFDFD9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534930BF-0D98-47D0-B549-5E92A15CEB4E}">
      <dgm:prSet custT="1">
        <dgm:style>
          <a:lnRef idx="1">
            <a:schemeClr val="accent2"/>
          </a:lnRef>
          <a:fillRef idx="2">
            <a:schemeClr val="accent2"/>
          </a:fillRef>
          <a:effectRef idx="1">
            <a:schemeClr val="accent2"/>
          </a:effectRef>
          <a:fontRef idx="minor">
            <a:schemeClr val="dk1"/>
          </a:fontRef>
        </dgm:style>
      </dgm:prSet>
      <dgm:spPr/>
      <dgm:t>
        <a:bodyPr/>
        <a:lstStyle/>
        <a:p>
          <a:pPr algn="ctr" rtl="0"/>
          <a:r>
            <a:rPr lang="tr-TR" sz="3600" b="1" dirty="0"/>
            <a:t>Şiddete-Zorbalığa Maruz Kalanların Hissettikleri</a:t>
          </a:r>
          <a:endParaRPr lang="tr-TR" sz="3600" dirty="0"/>
        </a:p>
      </dgm:t>
    </dgm:pt>
    <dgm:pt modelId="{F8B82AB0-BE53-4940-A48B-59A815764690}" type="parTrans" cxnId="{78EE08A2-DE57-4DD4-AA99-515CFBBB1DFB}">
      <dgm:prSet/>
      <dgm:spPr/>
      <dgm:t>
        <a:bodyPr/>
        <a:lstStyle/>
        <a:p>
          <a:endParaRPr lang="tr-TR"/>
        </a:p>
      </dgm:t>
    </dgm:pt>
    <dgm:pt modelId="{68BF86DF-1B47-48A2-8D1A-2AE580AF8C24}" type="sibTrans" cxnId="{78EE08A2-DE57-4DD4-AA99-515CFBBB1DFB}">
      <dgm:prSet/>
      <dgm:spPr/>
      <dgm:t>
        <a:bodyPr/>
        <a:lstStyle/>
        <a:p>
          <a:endParaRPr lang="tr-TR"/>
        </a:p>
      </dgm:t>
    </dgm:pt>
    <dgm:pt modelId="{1E84BDFC-A7A8-4CAA-8A3B-F46201601A1A}" type="pres">
      <dgm:prSet presAssocID="{6D642C35-E849-4929-9FBD-93F06CFDFD96}" presName="linear" presStyleCnt="0">
        <dgm:presLayoutVars>
          <dgm:animLvl val="lvl"/>
          <dgm:resizeHandles val="exact"/>
        </dgm:presLayoutVars>
      </dgm:prSet>
      <dgm:spPr/>
      <dgm:t>
        <a:bodyPr/>
        <a:lstStyle/>
        <a:p>
          <a:endParaRPr lang="tr-TR"/>
        </a:p>
      </dgm:t>
    </dgm:pt>
    <dgm:pt modelId="{9D4F8CE6-EABE-4520-830D-09763F90AE6A}" type="pres">
      <dgm:prSet presAssocID="{534930BF-0D98-47D0-B549-5E92A15CEB4E}" presName="parentText" presStyleLbl="node1" presStyleIdx="0" presStyleCnt="1">
        <dgm:presLayoutVars>
          <dgm:chMax val="0"/>
          <dgm:bulletEnabled val="1"/>
        </dgm:presLayoutVars>
      </dgm:prSet>
      <dgm:spPr/>
      <dgm:t>
        <a:bodyPr/>
        <a:lstStyle/>
        <a:p>
          <a:endParaRPr lang="tr-TR"/>
        </a:p>
      </dgm:t>
    </dgm:pt>
  </dgm:ptLst>
  <dgm:cxnLst>
    <dgm:cxn modelId="{B8932E26-F4BC-4513-8981-F91C6BDB93D3}" type="presOf" srcId="{6D642C35-E849-4929-9FBD-93F06CFDFD96}" destId="{1E84BDFC-A7A8-4CAA-8A3B-F46201601A1A}" srcOrd="0" destOrd="0" presId="urn:microsoft.com/office/officeart/2005/8/layout/vList2"/>
    <dgm:cxn modelId="{3BC93F91-CFD3-461D-8836-CB6946AEDD78}" type="presOf" srcId="{534930BF-0D98-47D0-B549-5E92A15CEB4E}" destId="{9D4F8CE6-EABE-4520-830D-09763F90AE6A}" srcOrd="0" destOrd="0" presId="urn:microsoft.com/office/officeart/2005/8/layout/vList2"/>
    <dgm:cxn modelId="{78EE08A2-DE57-4DD4-AA99-515CFBBB1DFB}" srcId="{6D642C35-E849-4929-9FBD-93F06CFDFD96}" destId="{534930BF-0D98-47D0-B549-5E92A15CEB4E}" srcOrd="0" destOrd="0" parTransId="{F8B82AB0-BE53-4940-A48B-59A815764690}" sibTransId="{68BF86DF-1B47-48A2-8D1A-2AE580AF8C24}"/>
    <dgm:cxn modelId="{5B9A4590-D5AA-4A3A-99EF-5E841606FF98}" type="presParOf" srcId="{1E84BDFC-A7A8-4CAA-8A3B-F46201601A1A}" destId="{9D4F8CE6-EABE-4520-830D-09763F90AE6A}"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C4FBCE-5614-4CDC-ABDD-D7B18B04D33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D29F32DF-1122-48C5-8231-91CE0F383469}">
      <dgm:prSet custT="1">
        <dgm:style>
          <a:lnRef idx="1">
            <a:schemeClr val="accent3"/>
          </a:lnRef>
          <a:fillRef idx="2">
            <a:schemeClr val="accent3"/>
          </a:fillRef>
          <a:effectRef idx="1">
            <a:schemeClr val="accent3"/>
          </a:effectRef>
          <a:fontRef idx="minor">
            <a:schemeClr val="dk1"/>
          </a:fontRef>
        </dgm:style>
      </dgm:prSet>
      <dgm:spPr/>
      <dgm:t>
        <a:bodyPr/>
        <a:lstStyle/>
        <a:p>
          <a:pPr algn="ctr" rtl="0"/>
          <a:r>
            <a:rPr lang="tr-TR" sz="4400" b="1" dirty="0">
              <a:solidFill>
                <a:srgbClr val="FF0000"/>
              </a:solidFill>
            </a:rPr>
            <a:t>Zorbalığa Uğrayanların Y</a:t>
          </a:r>
          <a:r>
            <a:rPr lang="en-GB" sz="4400" b="1" dirty="0" err="1">
              <a:solidFill>
                <a:srgbClr val="FF0000"/>
              </a:solidFill>
            </a:rPr>
            <a:t>anlış</a:t>
          </a:r>
          <a:r>
            <a:rPr lang="en-GB" sz="4400" b="1" dirty="0">
              <a:solidFill>
                <a:srgbClr val="FF0000"/>
              </a:solidFill>
            </a:rPr>
            <a:t> </a:t>
          </a:r>
          <a:r>
            <a:rPr lang="tr-TR" sz="4400" b="1" dirty="0">
              <a:solidFill>
                <a:srgbClr val="FF0000"/>
              </a:solidFill>
            </a:rPr>
            <a:t>İ</a:t>
          </a:r>
          <a:r>
            <a:rPr lang="en-GB" sz="4400" b="1" dirty="0" err="1">
              <a:solidFill>
                <a:srgbClr val="FF0000"/>
              </a:solidFill>
            </a:rPr>
            <a:t>nançlar</a:t>
          </a:r>
          <a:r>
            <a:rPr lang="tr-TR" sz="4400" b="1" dirty="0">
              <a:solidFill>
                <a:srgbClr val="FF0000"/>
              </a:solidFill>
            </a:rPr>
            <a:t>ı</a:t>
          </a:r>
          <a:endParaRPr lang="tr-TR" sz="4400" dirty="0">
            <a:solidFill>
              <a:srgbClr val="FF0000"/>
            </a:solidFill>
          </a:endParaRPr>
        </a:p>
      </dgm:t>
    </dgm:pt>
    <dgm:pt modelId="{229B7F46-F5B4-4BD8-A16C-B44985A3FE9B}" type="parTrans" cxnId="{029387FE-72EC-47FF-881E-94F670D37F2C}">
      <dgm:prSet/>
      <dgm:spPr/>
      <dgm:t>
        <a:bodyPr/>
        <a:lstStyle/>
        <a:p>
          <a:endParaRPr lang="tr-TR"/>
        </a:p>
      </dgm:t>
    </dgm:pt>
    <dgm:pt modelId="{A746AAD3-B6D8-48A5-AF9E-AFF37AA014D6}" type="sibTrans" cxnId="{029387FE-72EC-47FF-881E-94F670D37F2C}">
      <dgm:prSet/>
      <dgm:spPr/>
      <dgm:t>
        <a:bodyPr/>
        <a:lstStyle/>
        <a:p>
          <a:endParaRPr lang="tr-TR"/>
        </a:p>
      </dgm:t>
    </dgm:pt>
    <dgm:pt modelId="{2CFB8815-6E3D-4262-BA00-94ED94F77DE4}" type="pres">
      <dgm:prSet presAssocID="{8FC4FBCE-5614-4CDC-ABDD-D7B18B04D336}" presName="linear" presStyleCnt="0">
        <dgm:presLayoutVars>
          <dgm:animLvl val="lvl"/>
          <dgm:resizeHandles val="exact"/>
        </dgm:presLayoutVars>
      </dgm:prSet>
      <dgm:spPr/>
      <dgm:t>
        <a:bodyPr/>
        <a:lstStyle/>
        <a:p>
          <a:endParaRPr lang="tr-TR"/>
        </a:p>
      </dgm:t>
    </dgm:pt>
    <dgm:pt modelId="{CB289EE0-FE8F-479F-9803-3679CE51CB4A}" type="pres">
      <dgm:prSet presAssocID="{D29F32DF-1122-48C5-8231-91CE0F383469}" presName="parentText" presStyleLbl="node1" presStyleIdx="0" presStyleCnt="1" custLinFactNeighborX="-5863" custLinFactNeighborY="-64039">
        <dgm:presLayoutVars>
          <dgm:chMax val="0"/>
          <dgm:bulletEnabled val="1"/>
        </dgm:presLayoutVars>
      </dgm:prSet>
      <dgm:spPr/>
      <dgm:t>
        <a:bodyPr/>
        <a:lstStyle/>
        <a:p>
          <a:endParaRPr lang="tr-TR"/>
        </a:p>
      </dgm:t>
    </dgm:pt>
  </dgm:ptLst>
  <dgm:cxnLst>
    <dgm:cxn modelId="{029387FE-72EC-47FF-881E-94F670D37F2C}" srcId="{8FC4FBCE-5614-4CDC-ABDD-D7B18B04D336}" destId="{D29F32DF-1122-48C5-8231-91CE0F383469}" srcOrd="0" destOrd="0" parTransId="{229B7F46-F5B4-4BD8-A16C-B44985A3FE9B}" sibTransId="{A746AAD3-B6D8-48A5-AF9E-AFF37AA014D6}"/>
    <dgm:cxn modelId="{14222C7E-4724-4306-977A-63A0277C5824}" type="presOf" srcId="{D29F32DF-1122-48C5-8231-91CE0F383469}" destId="{CB289EE0-FE8F-479F-9803-3679CE51CB4A}" srcOrd="0" destOrd="0" presId="urn:microsoft.com/office/officeart/2005/8/layout/vList2"/>
    <dgm:cxn modelId="{166CFDDB-4A6E-4829-AFA4-3AFD171E382B}" type="presOf" srcId="{8FC4FBCE-5614-4CDC-ABDD-D7B18B04D336}" destId="{2CFB8815-6E3D-4262-BA00-94ED94F77DE4}" srcOrd="0" destOrd="0" presId="urn:microsoft.com/office/officeart/2005/8/layout/vList2"/>
    <dgm:cxn modelId="{EB7B4DBD-D38A-4DFF-90FE-430A5D1DBDEF}" type="presParOf" srcId="{2CFB8815-6E3D-4262-BA00-94ED94F77DE4}" destId="{CB289EE0-FE8F-479F-9803-3679CE51CB4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FD8150-06C3-4705-9B2F-0FE85ABE67B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4C94AA2D-2E84-4451-819B-C56817694692}">
      <dgm:prSet custT="1">
        <dgm:style>
          <a:lnRef idx="1">
            <a:schemeClr val="accent1"/>
          </a:lnRef>
          <a:fillRef idx="2">
            <a:schemeClr val="accent1"/>
          </a:fillRef>
          <a:effectRef idx="1">
            <a:schemeClr val="accent1"/>
          </a:effectRef>
          <a:fontRef idx="minor">
            <a:schemeClr val="dk1"/>
          </a:fontRef>
        </dgm:style>
      </dgm:prSet>
      <dgm:spPr/>
      <dgm:t>
        <a:bodyPr/>
        <a:lstStyle/>
        <a:p>
          <a:pPr algn="ctr" rtl="0"/>
          <a:r>
            <a:rPr lang="en-GB" sz="4000" b="1" dirty="0" err="1">
              <a:solidFill>
                <a:srgbClr val="FF0000"/>
              </a:solidFill>
            </a:rPr>
            <a:t>Seyirci</a:t>
          </a:r>
          <a:r>
            <a:rPr lang="en-GB" sz="4000" b="1" dirty="0">
              <a:solidFill>
                <a:srgbClr val="FF0000"/>
              </a:solidFill>
            </a:rPr>
            <a:t> ne </a:t>
          </a:r>
          <a:r>
            <a:rPr lang="en-GB" sz="4000" b="1" dirty="0" err="1">
              <a:solidFill>
                <a:srgbClr val="FF0000"/>
              </a:solidFill>
            </a:rPr>
            <a:t>yapabilir</a:t>
          </a:r>
          <a:r>
            <a:rPr lang="en-GB" sz="4000" b="1" dirty="0">
              <a:solidFill>
                <a:srgbClr val="FF0000"/>
              </a:solidFill>
            </a:rPr>
            <a:t>?</a:t>
          </a:r>
          <a:endParaRPr lang="tr-TR" sz="4000" dirty="0">
            <a:solidFill>
              <a:srgbClr val="FF0000"/>
            </a:solidFill>
          </a:endParaRPr>
        </a:p>
      </dgm:t>
    </dgm:pt>
    <dgm:pt modelId="{BEB5570D-ED1A-4CEC-A4FB-22586EA9D0C1}" type="parTrans" cxnId="{4002800E-B019-4A78-BCD6-8F241D6B9E1C}">
      <dgm:prSet/>
      <dgm:spPr/>
      <dgm:t>
        <a:bodyPr/>
        <a:lstStyle/>
        <a:p>
          <a:endParaRPr lang="tr-TR"/>
        </a:p>
      </dgm:t>
    </dgm:pt>
    <dgm:pt modelId="{312581DA-57A5-4BA6-9207-A0266161E4A4}" type="sibTrans" cxnId="{4002800E-B019-4A78-BCD6-8F241D6B9E1C}">
      <dgm:prSet/>
      <dgm:spPr/>
      <dgm:t>
        <a:bodyPr/>
        <a:lstStyle/>
        <a:p>
          <a:endParaRPr lang="tr-TR"/>
        </a:p>
      </dgm:t>
    </dgm:pt>
    <dgm:pt modelId="{0A34FDD3-A22E-4B6E-8D32-6EEAB3BC702A}" type="pres">
      <dgm:prSet presAssocID="{BBFD8150-06C3-4705-9B2F-0FE85ABE67B4}" presName="linear" presStyleCnt="0">
        <dgm:presLayoutVars>
          <dgm:animLvl val="lvl"/>
          <dgm:resizeHandles val="exact"/>
        </dgm:presLayoutVars>
      </dgm:prSet>
      <dgm:spPr/>
      <dgm:t>
        <a:bodyPr/>
        <a:lstStyle/>
        <a:p>
          <a:endParaRPr lang="tr-TR"/>
        </a:p>
      </dgm:t>
    </dgm:pt>
    <dgm:pt modelId="{85363094-EC00-455B-8A88-732D5429804C}" type="pres">
      <dgm:prSet presAssocID="{4C94AA2D-2E84-4451-819B-C56817694692}" presName="parentText" presStyleLbl="node1" presStyleIdx="0" presStyleCnt="1" custLinFactY="-200000" custLinFactNeighborX="-9558" custLinFactNeighborY="-224875">
        <dgm:presLayoutVars>
          <dgm:chMax val="0"/>
          <dgm:bulletEnabled val="1"/>
        </dgm:presLayoutVars>
      </dgm:prSet>
      <dgm:spPr/>
      <dgm:t>
        <a:bodyPr/>
        <a:lstStyle/>
        <a:p>
          <a:endParaRPr lang="tr-TR"/>
        </a:p>
      </dgm:t>
    </dgm:pt>
  </dgm:ptLst>
  <dgm:cxnLst>
    <dgm:cxn modelId="{5AE27E8A-C7A7-4249-ADA1-7DD5E67AF609}" type="presOf" srcId="{4C94AA2D-2E84-4451-819B-C56817694692}" destId="{85363094-EC00-455B-8A88-732D5429804C}" srcOrd="0" destOrd="0" presId="urn:microsoft.com/office/officeart/2005/8/layout/vList2"/>
    <dgm:cxn modelId="{C3ACCD11-3EE9-4965-BA82-5FD762713721}" type="presOf" srcId="{BBFD8150-06C3-4705-9B2F-0FE85ABE67B4}" destId="{0A34FDD3-A22E-4B6E-8D32-6EEAB3BC702A}" srcOrd="0" destOrd="0" presId="urn:microsoft.com/office/officeart/2005/8/layout/vList2"/>
    <dgm:cxn modelId="{4002800E-B019-4A78-BCD6-8F241D6B9E1C}" srcId="{BBFD8150-06C3-4705-9B2F-0FE85ABE67B4}" destId="{4C94AA2D-2E84-4451-819B-C56817694692}" srcOrd="0" destOrd="0" parTransId="{BEB5570D-ED1A-4CEC-A4FB-22586EA9D0C1}" sibTransId="{312581DA-57A5-4BA6-9207-A0266161E4A4}"/>
    <dgm:cxn modelId="{0F2A7084-1F64-4168-98A7-8370F6F3D240}" type="presParOf" srcId="{0A34FDD3-A22E-4B6E-8D32-6EEAB3BC702A}" destId="{85363094-EC00-455B-8A88-732D5429804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CCB55C-153C-4326-A952-C7A97FF8384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61B87EC0-A7A8-4236-9EFB-F64E8990F934}">
      <dgm:prSet custT="1">
        <dgm:style>
          <a:lnRef idx="1">
            <a:schemeClr val="accent2"/>
          </a:lnRef>
          <a:fillRef idx="2">
            <a:schemeClr val="accent2"/>
          </a:fillRef>
          <a:effectRef idx="1">
            <a:schemeClr val="accent2"/>
          </a:effectRef>
          <a:fontRef idx="minor">
            <a:schemeClr val="dk1"/>
          </a:fontRef>
        </dgm:style>
      </dgm:prSet>
      <dgm:spPr/>
      <dgm:t>
        <a:bodyPr/>
        <a:lstStyle/>
        <a:p>
          <a:pPr rtl="0"/>
          <a:r>
            <a:rPr lang="en-GB" sz="2500" b="1" dirty="0"/>
            <a:t>1. </a:t>
          </a:r>
          <a:r>
            <a:rPr lang="en-GB" sz="2500" b="1" dirty="0" err="1"/>
            <a:t>Olayı</a:t>
          </a:r>
          <a:r>
            <a:rPr lang="en-GB" sz="2500" b="1" dirty="0"/>
            <a:t> </a:t>
          </a:r>
          <a:r>
            <a:rPr lang="en-GB" sz="2500" b="1" dirty="0" err="1"/>
            <a:t>izlemeye</a:t>
          </a:r>
          <a:r>
            <a:rPr lang="en-GB" sz="2500" b="1" dirty="0"/>
            <a:t> </a:t>
          </a:r>
          <a:r>
            <a:rPr lang="en-GB" sz="2500" b="1" dirty="0" err="1"/>
            <a:t>dalmayın</a:t>
          </a:r>
          <a:r>
            <a:rPr lang="tr-TR" sz="2500" b="1" dirty="0"/>
            <a:t>!!!!</a:t>
          </a:r>
          <a:r>
            <a:rPr lang="en-GB" sz="2500" b="1" dirty="0"/>
            <a:t/>
          </a:r>
          <a:br>
            <a:rPr lang="en-GB" sz="2500" b="1" dirty="0"/>
          </a:br>
          <a:r>
            <a:rPr lang="en-GB" sz="2500" b="1" dirty="0"/>
            <a:t>2. </a:t>
          </a:r>
          <a:r>
            <a:rPr lang="en-GB" sz="2500" b="1" dirty="0" err="1"/>
            <a:t>Zorbaya</a:t>
          </a:r>
          <a:r>
            <a:rPr lang="en-GB" sz="2500" b="1" dirty="0"/>
            <a:t> </a:t>
          </a:r>
          <a:r>
            <a:rPr lang="en-GB" sz="2500" b="1" dirty="0" err="1"/>
            <a:t>durmasını</a:t>
          </a:r>
          <a:r>
            <a:rPr lang="en-GB" sz="2500" b="1" dirty="0"/>
            <a:t> </a:t>
          </a:r>
          <a:r>
            <a:rPr lang="en-GB" sz="2500" b="1" dirty="0" err="1"/>
            <a:t>söyleyin</a:t>
          </a:r>
          <a:r>
            <a:rPr lang="tr-TR" sz="2500" b="1" dirty="0"/>
            <a:t>!!!!</a:t>
          </a:r>
          <a:r>
            <a:rPr lang="en-GB" sz="2500" b="1" dirty="0"/>
            <a:t/>
          </a:r>
          <a:br>
            <a:rPr lang="en-GB" sz="2500" b="1" dirty="0"/>
          </a:br>
          <a:r>
            <a:rPr lang="en-GB" sz="2500" b="1" dirty="0"/>
            <a:t>3. </a:t>
          </a:r>
          <a:r>
            <a:rPr lang="en-GB" sz="2500" b="1" dirty="0" err="1"/>
            <a:t>Zorbalığa</a:t>
          </a:r>
          <a:r>
            <a:rPr lang="en-GB" sz="2500" b="1" dirty="0"/>
            <a:t> </a:t>
          </a:r>
          <a:r>
            <a:rPr lang="en-GB" sz="2500" b="1" dirty="0" err="1"/>
            <a:t>maruz</a:t>
          </a:r>
          <a:r>
            <a:rPr lang="en-GB" sz="2500" b="1" dirty="0"/>
            <a:t> </a:t>
          </a:r>
          <a:r>
            <a:rPr lang="en-GB" sz="2500" b="1" dirty="0" err="1"/>
            <a:t>kalan</a:t>
          </a:r>
          <a:r>
            <a:rPr lang="en-GB" sz="2500" b="1" dirty="0"/>
            <a:t> </a:t>
          </a:r>
          <a:r>
            <a:rPr lang="en-GB" sz="2500" b="1" dirty="0" err="1"/>
            <a:t>kişiye</a:t>
          </a:r>
          <a:r>
            <a:rPr lang="en-GB" sz="2500" b="1" dirty="0"/>
            <a:t> </a:t>
          </a:r>
          <a:r>
            <a:rPr lang="en-GB" sz="2500" b="1" dirty="0" err="1"/>
            <a:t>iyi</a:t>
          </a:r>
          <a:r>
            <a:rPr lang="en-GB" sz="2500" b="1" dirty="0"/>
            <a:t> </a:t>
          </a:r>
          <a:r>
            <a:rPr lang="en-GB" sz="2500" b="1" dirty="0" err="1"/>
            <a:t>davranın</a:t>
          </a:r>
          <a:r>
            <a:rPr lang="tr-TR" sz="2500" b="1" dirty="0"/>
            <a:t>!!!!</a:t>
          </a:r>
          <a:r>
            <a:rPr lang="en-GB" sz="2500" b="1" dirty="0"/>
            <a:t/>
          </a:r>
          <a:br>
            <a:rPr lang="en-GB" sz="2500" b="1" dirty="0"/>
          </a:br>
          <a:r>
            <a:rPr lang="en-GB" sz="2500" b="1" dirty="0"/>
            <a:t>4. </a:t>
          </a:r>
          <a:r>
            <a:rPr lang="en-GB" sz="2500" b="1" dirty="0" err="1"/>
            <a:t>Zorbalığa</a:t>
          </a:r>
          <a:r>
            <a:rPr lang="en-GB" sz="2500" b="1" dirty="0"/>
            <a:t> </a:t>
          </a:r>
          <a:r>
            <a:rPr lang="en-GB" sz="2500" b="1" dirty="0" err="1"/>
            <a:t>maruz</a:t>
          </a:r>
          <a:r>
            <a:rPr lang="en-GB" sz="2500" b="1" dirty="0"/>
            <a:t> </a:t>
          </a:r>
          <a:r>
            <a:rPr lang="en-GB" sz="2500" b="1" dirty="0" err="1"/>
            <a:t>kalan</a:t>
          </a:r>
          <a:r>
            <a:rPr lang="en-GB" sz="2500" b="1" dirty="0"/>
            <a:t> </a:t>
          </a:r>
          <a:r>
            <a:rPr lang="en-GB" sz="2500" b="1" dirty="0" err="1"/>
            <a:t>kişiyi</a:t>
          </a:r>
          <a:r>
            <a:rPr lang="en-GB" sz="2500" b="1" dirty="0"/>
            <a:t> </a:t>
          </a:r>
          <a:r>
            <a:rPr lang="en-GB" sz="2500" b="1" dirty="0" err="1"/>
            <a:t>sizinle</a:t>
          </a:r>
          <a:r>
            <a:rPr lang="en-GB" sz="2500" b="1" dirty="0"/>
            <a:t> </a:t>
          </a:r>
          <a:r>
            <a:rPr lang="en-GB" sz="2500" b="1" dirty="0" err="1"/>
            <a:t>gelmeye</a:t>
          </a:r>
          <a:r>
            <a:rPr lang="en-GB" sz="2500" b="1" dirty="0"/>
            <a:t> </a:t>
          </a:r>
          <a:r>
            <a:rPr lang="en-GB" sz="2500" b="1" dirty="0" err="1"/>
            <a:t>ikna</a:t>
          </a:r>
          <a:r>
            <a:rPr lang="en-GB" sz="2500" b="1" dirty="0"/>
            <a:t> </a:t>
          </a:r>
          <a:r>
            <a:rPr lang="en-GB" sz="2500" b="1" dirty="0" err="1"/>
            <a:t>edin</a:t>
          </a:r>
          <a:r>
            <a:rPr lang="tr-TR" sz="2500" b="1" dirty="0"/>
            <a:t>!!!!</a:t>
          </a:r>
          <a:r>
            <a:rPr lang="en-GB" sz="2500" b="1" dirty="0"/>
            <a:t/>
          </a:r>
          <a:br>
            <a:rPr lang="en-GB" sz="2500" b="1" dirty="0"/>
          </a:br>
          <a:r>
            <a:rPr lang="en-GB" sz="2500" b="1" dirty="0"/>
            <a:t>4. </a:t>
          </a:r>
          <a:r>
            <a:rPr lang="en-GB" sz="2500" b="1" dirty="0" err="1"/>
            <a:t>Bir</a:t>
          </a:r>
          <a:r>
            <a:rPr lang="en-GB" sz="2500" b="1" dirty="0"/>
            <a:t> </a:t>
          </a:r>
          <a:r>
            <a:rPr lang="en-GB" sz="2500" b="1" dirty="0" err="1"/>
            <a:t>yetişkini</a:t>
          </a:r>
          <a:r>
            <a:rPr lang="en-GB" sz="2500" b="1" dirty="0"/>
            <a:t> </a:t>
          </a:r>
          <a:r>
            <a:rPr lang="en-GB" sz="2500" b="1" dirty="0" err="1"/>
            <a:t>olay</a:t>
          </a:r>
          <a:r>
            <a:rPr lang="en-GB" sz="2500" b="1" dirty="0"/>
            <a:t> </a:t>
          </a:r>
          <a:r>
            <a:rPr lang="en-GB" sz="2500" b="1" dirty="0" err="1"/>
            <a:t>yerine</a:t>
          </a:r>
          <a:r>
            <a:rPr lang="en-GB" sz="2500" b="1" dirty="0"/>
            <a:t> </a:t>
          </a:r>
          <a:r>
            <a:rPr lang="en-GB" sz="2500" b="1" dirty="0" err="1"/>
            <a:t>çağırın</a:t>
          </a:r>
          <a:r>
            <a:rPr lang="tr-TR" sz="2500" b="1" dirty="0"/>
            <a:t>!!!!</a:t>
          </a:r>
          <a:r>
            <a:rPr lang="en-GB" sz="2500" b="1" dirty="0"/>
            <a:t/>
          </a:r>
          <a:br>
            <a:rPr lang="en-GB" sz="2500" b="1" dirty="0"/>
          </a:br>
          <a:r>
            <a:rPr lang="en-GB" sz="2500" b="1" dirty="0"/>
            <a:t>5. </a:t>
          </a:r>
          <a:r>
            <a:rPr lang="en-GB" sz="2500" b="1" dirty="0" err="1"/>
            <a:t>Sadece</a:t>
          </a:r>
          <a:r>
            <a:rPr lang="en-GB" sz="2500" b="1" dirty="0"/>
            <a:t> </a:t>
          </a:r>
          <a:r>
            <a:rPr lang="en-GB" sz="2500" b="1" dirty="0" err="1"/>
            <a:t>gülümsemenizle</a:t>
          </a:r>
          <a:r>
            <a:rPr lang="en-GB" sz="2500" b="1" dirty="0"/>
            <a:t> de </a:t>
          </a:r>
          <a:r>
            <a:rPr lang="en-GB" sz="2500" b="1" dirty="0" err="1"/>
            <a:t>olsa</a:t>
          </a:r>
          <a:r>
            <a:rPr lang="en-GB" sz="2500" b="1" dirty="0"/>
            <a:t> </a:t>
          </a:r>
          <a:r>
            <a:rPr lang="en-GB" sz="2500" b="1" dirty="0" err="1"/>
            <a:t>zorbaya</a:t>
          </a:r>
          <a:r>
            <a:rPr lang="en-GB" sz="2500" b="1" dirty="0"/>
            <a:t> </a:t>
          </a:r>
          <a:r>
            <a:rPr lang="en-GB" sz="2500" b="1" dirty="0" err="1"/>
            <a:t>güç</a:t>
          </a:r>
          <a:r>
            <a:rPr lang="en-GB" sz="2500" b="1" dirty="0"/>
            <a:t> </a:t>
          </a:r>
          <a:r>
            <a:rPr lang="en-GB" sz="2500" b="1" dirty="0" err="1"/>
            <a:t>vermeyin</a:t>
          </a:r>
          <a:r>
            <a:rPr lang="tr-TR" sz="2500" b="1" dirty="0"/>
            <a:t>!!!!</a:t>
          </a:r>
          <a:r>
            <a:rPr lang="en-GB" sz="2500" b="1" dirty="0"/>
            <a:t/>
          </a:r>
          <a:br>
            <a:rPr lang="en-GB" sz="2500" b="1" dirty="0"/>
          </a:br>
          <a:r>
            <a:rPr lang="en-GB" sz="2500" b="1" dirty="0"/>
            <a:t>6. </a:t>
          </a:r>
          <a:r>
            <a:rPr lang="en-GB" sz="2500" b="1" dirty="0" err="1"/>
            <a:t>Ezilenle</a:t>
          </a:r>
          <a:r>
            <a:rPr lang="en-GB" sz="2500" b="1" dirty="0"/>
            <a:t>, </a:t>
          </a:r>
          <a:r>
            <a:rPr lang="en-GB" sz="2500" b="1" dirty="0" err="1"/>
            <a:t>yalnız</a:t>
          </a:r>
          <a:r>
            <a:rPr lang="en-GB" sz="2500" b="1" dirty="0"/>
            <a:t> </a:t>
          </a:r>
          <a:r>
            <a:rPr lang="en-GB" sz="2500" b="1" dirty="0" err="1"/>
            <a:t>ve</a:t>
          </a:r>
          <a:r>
            <a:rPr lang="en-GB" sz="2500" b="1" dirty="0"/>
            <a:t> </a:t>
          </a:r>
          <a:r>
            <a:rPr lang="en-GB" sz="2500" b="1" dirty="0" err="1"/>
            <a:t>mutsuz</a:t>
          </a:r>
          <a:r>
            <a:rPr lang="en-GB" sz="2500" b="1" dirty="0"/>
            <a:t> </a:t>
          </a:r>
          <a:r>
            <a:rPr lang="en-GB" sz="2500" b="1" dirty="0" err="1"/>
            <a:t>kişilerle</a:t>
          </a:r>
          <a:r>
            <a:rPr lang="en-GB" sz="2500" b="1" dirty="0"/>
            <a:t> </a:t>
          </a:r>
          <a:r>
            <a:rPr lang="en-GB" sz="2500" b="1" dirty="0" err="1"/>
            <a:t>arkadaş</a:t>
          </a:r>
          <a:r>
            <a:rPr lang="en-GB" sz="2500" b="1" dirty="0"/>
            <a:t> </a:t>
          </a:r>
          <a:r>
            <a:rPr lang="en-GB" sz="2500" b="1" dirty="0" err="1"/>
            <a:t>olun</a:t>
          </a:r>
          <a:r>
            <a:rPr lang="tr-TR" sz="2500" b="1" dirty="0"/>
            <a:t>!</a:t>
          </a:r>
          <a:r>
            <a:rPr lang="en-GB" sz="2500" b="1" dirty="0"/>
            <a:t/>
          </a:r>
          <a:br>
            <a:rPr lang="en-GB" sz="2500" b="1" dirty="0"/>
          </a:br>
          <a:r>
            <a:rPr lang="en-GB" sz="2500" b="1" dirty="0"/>
            <a:t>7. </a:t>
          </a:r>
          <a:r>
            <a:rPr lang="en-GB" sz="2500" b="1" dirty="0" err="1"/>
            <a:t>Unutmayın</a:t>
          </a:r>
          <a:r>
            <a:rPr lang="en-GB" sz="2500" b="1" dirty="0"/>
            <a:t>, </a:t>
          </a:r>
          <a:r>
            <a:rPr lang="en-GB" sz="2500" b="1" dirty="0" err="1">
              <a:solidFill>
                <a:srgbClr val="FF0000"/>
              </a:solidFill>
            </a:rPr>
            <a:t>siz</a:t>
          </a:r>
          <a:r>
            <a:rPr lang="en-GB" sz="2500" b="1" dirty="0">
              <a:solidFill>
                <a:srgbClr val="FF0000"/>
              </a:solidFill>
            </a:rPr>
            <a:t> de </a:t>
          </a:r>
          <a:r>
            <a:rPr lang="en-GB" sz="2500" b="1" dirty="0" err="1">
              <a:solidFill>
                <a:srgbClr val="FF0000"/>
              </a:solidFill>
            </a:rPr>
            <a:t>bir</a:t>
          </a:r>
          <a:r>
            <a:rPr lang="en-GB" sz="2500" b="1" dirty="0">
              <a:solidFill>
                <a:srgbClr val="FF0000"/>
              </a:solidFill>
            </a:rPr>
            <a:t> </a:t>
          </a:r>
          <a:r>
            <a:rPr lang="en-GB" sz="2500" b="1" dirty="0" err="1">
              <a:solidFill>
                <a:srgbClr val="FF0000"/>
              </a:solidFill>
            </a:rPr>
            <a:t>gün</a:t>
          </a:r>
          <a:r>
            <a:rPr lang="en-GB" sz="2500" b="1" dirty="0">
              <a:solidFill>
                <a:srgbClr val="FF0000"/>
              </a:solidFill>
            </a:rPr>
            <a:t> </a:t>
          </a:r>
          <a:r>
            <a:rPr lang="en-GB" sz="2500" b="1" dirty="0" err="1">
              <a:solidFill>
                <a:srgbClr val="FF0000"/>
              </a:solidFill>
            </a:rPr>
            <a:t>zorbalığa</a:t>
          </a:r>
          <a:r>
            <a:rPr lang="en-GB" sz="2500" b="1" dirty="0">
              <a:solidFill>
                <a:srgbClr val="FF0000"/>
              </a:solidFill>
            </a:rPr>
            <a:t> </a:t>
          </a:r>
          <a:r>
            <a:rPr lang="en-GB" sz="2500" b="1" dirty="0" err="1">
              <a:solidFill>
                <a:srgbClr val="FF0000"/>
              </a:solidFill>
            </a:rPr>
            <a:t>maruz</a:t>
          </a:r>
          <a:r>
            <a:rPr lang="en-GB" sz="2500" b="1" dirty="0">
              <a:solidFill>
                <a:srgbClr val="FF0000"/>
              </a:solidFill>
            </a:rPr>
            <a:t> </a:t>
          </a:r>
          <a:r>
            <a:rPr lang="en-GB" sz="2500" b="1" dirty="0" err="1">
              <a:solidFill>
                <a:srgbClr val="FF0000"/>
              </a:solidFill>
            </a:rPr>
            <a:t>kalabilirsiniz</a:t>
          </a:r>
          <a:r>
            <a:rPr lang="en-GB" sz="2500" b="1" dirty="0">
              <a:solidFill>
                <a:srgbClr val="FF0000"/>
              </a:solidFill>
            </a:rPr>
            <a:t>!</a:t>
          </a:r>
          <a:r>
            <a:rPr lang="tr-TR" sz="2500" b="1" dirty="0">
              <a:solidFill>
                <a:srgbClr val="FF0000"/>
              </a:solidFill>
            </a:rPr>
            <a:t>!!!</a:t>
          </a:r>
          <a:endParaRPr lang="tr-TR" sz="2500" dirty="0">
            <a:solidFill>
              <a:srgbClr val="FF0000"/>
            </a:solidFill>
          </a:endParaRPr>
        </a:p>
      </dgm:t>
    </dgm:pt>
    <dgm:pt modelId="{5CEBDD13-251C-471C-8441-A528C9BDB390}" type="parTrans" cxnId="{95E9912F-554C-44B9-A1FA-BCD096211135}">
      <dgm:prSet/>
      <dgm:spPr/>
      <dgm:t>
        <a:bodyPr/>
        <a:lstStyle/>
        <a:p>
          <a:endParaRPr lang="tr-TR"/>
        </a:p>
      </dgm:t>
    </dgm:pt>
    <dgm:pt modelId="{8AEDD1F5-9A7F-40B9-93E0-030CAEC752E9}" type="sibTrans" cxnId="{95E9912F-554C-44B9-A1FA-BCD096211135}">
      <dgm:prSet/>
      <dgm:spPr/>
      <dgm:t>
        <a:bodyPr/>
        <a:lstStyle/>
        <a:p>
          <a:endParaRPr lang="tr-TR"/>
        </a:p>
      </dgm:t>
    </dgm:pt>
    <dgm:pt modelId="{19817473-87E4-4726-B08C-1851A5155966}" type="pres">
      <dgm:prSet presAssocID="{6CCCB55C-153C-4326-A952-C7A97FF83840}" presName="linear" presStyleCnt="0">
        <dgm:presLayoutVars>
          <dgm:animLvl val="lvl"/>
          <dgm:resizeHandles val="exact"/>
        </dgm:presLayoutVars>
      </dgm:prSet>
      <dgm:spPr/>
      <dgm:t>
        <a:bodyPr/>
        <a:lstStyle/>
        <a:p>
          <a:endParaRPr lang="tr-TR"/>
        </a:p>
      </dgm:t>
    </dgm:pt>
    <dgm:pt modelId="{51A34D63-8CAD-406C-A4D7-0E5072B163D7}" type="pres">
      <dgm:prSet presAssocID="{61B87EC0-A7A8-4236-9EFB-F64E8990F934}" presName="parentText" presStyleLbl="node1" presStyleIdx="0" presStyleCnt="1" custLinFactNeighborY="-312">
        <dgm:presLayoutVars>
          <dgm:chMax val="0"/>
          <dgm:bulletEnabled val="1"/>
        </dgm:presLayoutVars>
      </dgm:prSet>
      <dgm:spPr/>
      <dgm:t>
        <a:bodyPr/>
        <a:lstStyle/>
        <a:p>
          <a:endParaRPr lang="tr-TR"/>
        </a:p>
      </dgm:t>
    </dgm:pt>
  </dgm:ptLst>
  <dgm:cxnLst>
    <dgm:cxn modelId="{11617CD2-C595-4B7B-AEC7-F24AFF5736B7}" type="presOf" srcId="{61B87EC0-A7A8-4236-9EFB-F64E8990F934}" destId="{51A34D63-8CAD-406C-A4D7-0E5072B163D7}" srcOrd="0" destOrd="0" presId="urn:microsoft.com/office/officeart/2005/8/layout/vList2"/>
    <dgm:cxn modelId="{C4715B84-6F18-49BC-9BDD-5B33704F5116}" type="presOf" srcId="{6CCCB55C-153C-4326-A952-C7A97FF83840}" destId="{19817473-87E4-4726-B08C-1851A5155966}" srcOrd="0" destOrd="0" presId="urn:microsoft.com/office/officeart/2005/8/layout/vList2"/>
    <dgm:cxn modelId="{95E9912F-554C-44B9-A1FA-BCD096211135}" srcId="{6CCCB55C-153C-4326-A952-C7A97FF83840}" destId="{61B87EC0-A7A8-4236-9EFB-F64E8990F934}" srcOrd="0" destOrd="0" parTransId="{5CEBDD13-251C-471C-8441-A528C9BDB390}" sibTransId="{8AEDD1F5-9A7F-40B9-93E0-030CAEC752E9}"/>
    <dgm:cxn modelId="{1FE00160-AFD4-4565-82DF-4638BB2674A0}" type="presParOf" srcId="{19817473-87E4-4726-B08C-1851A5155966}" destId="{51A34D63-8CAD-406C-A4D7-0E5072B163D7}"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63094-EC00-455B-8A88-732D5429804C}">
      <dsp:nvSpPr>
        <dsp:cNvPr id="0" name=""/>
        <dsp:cNvSpPr/>
      </dsp:nvSpPr>
      <dsp:spPr>
        <a:xfrm>
          <a:off x="0" y="0"/>
          <a:ext cx="5261213" cy="862897"/>
        </a:xfrm>
        <a:prstGeom prst="round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GB" sz="4000" b="1" kern="1200" dirty="0" err="1">
              <a:solidFill>
                <a:srgbClr val="FF0000"/>
              </a:solidFill>
            </a:rPr>
            <a:t>Seyirci</a:t>
          </a:r>
          <a:r>
            <a:rPr lang="en-GB" sz="4000" b="1" kern="1200" dirty="0">
              <a:solidFill>
                <a:srgbClr val="FF0000"/>
              </a:solidFill>
            </a:rPr>
            <a:t> ne </a:t>
          </a:r>
          <a:r>
            <a:rPr lang="en-GB" sz="4000" b="1" kern="1200" dirty="0" err="1">
              <a:solidFill>
                <a:srgbClr val="FF0000"/>
              </a:solidFill>
            </a:rPr>
            <a:t>yapabilir</a:t>
          </a:r>
          <a:r>
            <a:rPr lang="en-GB" sz="4000" b="1" kern="1200" dirty="0">
              <a:solidFill>
                <a:srgbClr val="FF0000"/>
              </a:solidFill>
            </a:rPr>
            <a:t>?</a:t>
          </a:r>
          <a:endParaRPr lang="tr-TR" sz="4000" kern="1200" dirty="0">
            <a:solidFill>
              <a:srgbClr val="FF0000"/>
            </a:solidFill>
          </a:endParaRPr>
        </a:p>
      </dsp:txBody>
      <dsp:txXfrm>
        <a:off x="42123" y="42123"/>
        <a:ext cx="5176967" cy="7786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34D63-8CAD-406C-A4D7-0E5072B163D7}">
      <dsp:nvSpPr>
        <dsp:cNvPr id="0" name=""/>
        <dsp:cNvSpPr/>
      </dsp:nvSpPr>
      <dsp:spPr>
        <a:xfrm>
          <a:off x="0" y="19321"/>
          <a:ext cx="5462516" cy="5241600"/>
        </a:xfrm>
        <a:prstGeom prst="round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GB" sz="2500" b="1" kern="1200" dirty="0"/>
            <a:t>1. </a:t>
          </a:r>
          <a:r>
            <a:rPr lang="en-GB" sz="2500" b="1" kern="1200" dirty="0" err="1"/>
            <a:t>Olayı</a:t>
          </a:r>
          <a:r>
            <a:rPr lang="en-GB" sz="2500" b="1" kern="1200" dirty="0"/>
            <a:t> </a:t>
          </a:r>
          <a:r>
            <a:rPr lang="en-GB" sz="2500" b="1" kern="1200" dirty="0" err="1"/>
            <a:t>izlemeye</a:t>
          </a:r>
          <a:r>
            <a:rPr lang="en-GB" sz="2500" b="1" kern="1200" dirty="0"/>
            <a:t> </a:t>
          </a:r>
          <a:r>
            <a:rPr lang="en-GB" sz="2500" b="1" kern="1200" dirty="0" err="1"/>
            <a:t>dalmayın</a:t>
          </a:r>
          <a:r>
            <a:rPr lang="tr-TR" sz="2500" b="1" kern="1200" dirty="0"/>
            <a:t>!!!!</a:t>
          </a:r>
          <a:r>
            <a:rPr lang="en-GB" sz="2500" b="1" kern="1200" dirty="0"/>
            <a:t/>
          </a:r>
          <a:br>
            <a:rPr lang="en-GB" sz="2500" b="1" kern="1200" dirty="0"/>
          </a:br>
          <a:r>
            <a:rPr lang="en-GB" sz="2500" b="1" kern="1200" dirty="0"/>
            <a:t>2. </a:t>
          </a:r>
          <a:r>
            <a:rPr lang="en-GB" sz="2500" b="1" kern="1200" dirty="0" err="1"/>
            <a:t>Zorbaya</a:t>
          </a:r>
          <a:r>
            <a:rPr lang="en-GB" sz="2500" b="1" kern="1200" dirty="0"/>
            <a:t> </a:t>
          </a:r>
          <a:r>
            <a:rPr lang="en-GB" sz="2500" b="1" kern="1200" dirty="0" err="1"/>
            <a:t>durmasını</a:t>
          </a:r>
          <a:r>
            <a:rPr lang="en-GB" sz="2500" b="1" kern="1200" dirty="0"/>
            <a:t> </a:t>
          </a:r>
          <a:r>
            <a:rPr lang="en-GB" sz="2500" b="1" kern="1200" dirty="0" err="1"/>
            <a:t>söyleyin</a:t>
          </a:r>
          <a:r>
            <a:rPr lang="tr-TR" sz="2500" b="1" kern="1200" dirty="0"/>
            <a:t>!!!!</a:t>
          </a:r>
          <a:r>
            <a:rPr lang="en-GB" sz="2500" b="1" kern="1200" dirty="0"/>
            <a:t/>
          </a:r>
          <a:br>
            <a:rPr lang="en-GB" sz="2500" b="1" kern="1200" dirty="0"/>
          </a:br>
          <a:r>
            <a:rPr lang="en-GB" sz="2500" b="1" kern="1200" dirty="0"/>
            <a:t>3. </a:t>
          </a:r>
          <a:r>
            <a:rPr lang="en-GB" sz="2500" b="1" kern="1200" dirty="0" err="1"/>
            <a:t>Zorbalığa</a:t>
          </a:r>
          <a:r>
            <a:rPr lang="en-GB" sz="2500" b="1" kern="1200" dirty="0"/>
            <a:t> </a:t>
          </a:r>
          <a:r>
            <a:rPr lang="en-GB" sz="2500" b="1" kern="1200" dirty="0" err="1"/>
            <a:t>maruz</a:t>
          </a:r>
          <a:r>
            <a:rPr lang="en-GB" sz="2500" b="1" kern="1200" dirty="0"/>
            <a:t> </a:t>
          </a:r>
          <a:r>
            <a:rPr lang="en-GB" sz="2500" b="1" kern="1200" dirty="0" err="1"/>
            <a:t>kalan</a:t>
          </a:r>
          <a:r>
            <a:rPr lang="en-GB" sz="2500" b="1" kern="1200" dirty="0"/>
            <a:t> </a:t>
          </a:r>
          <a:r>
            <a:rPr lang="en-GB" sz="2500" b="1" kern="1200" dirty="0" err="1"/>
            <a:t>kişiye</a:t>
          </a:r>
          <a:r>
            <a:rPr lang="en-GB" sz="2500" b="1" kern="1200" dirty="0"/>
            <a:t> </a:t>
          </a:r>
          <a:r>
            <a:rPr lang="en-GB" sz="2500" b="1" kern="1200" dirty="0" err="1"/>
            <a:t>iyi</a:t>
          </a:r>
          <a:r>
            <a:rPr lang="en-GB" sz="2500" b="1" kern="1200" dirty="0"/>
            <a:t> </a:t>
          </a:r>
          <a:r>
            <a:rPr lang="en-GB" sz="2500" b="1" kern="1200" dirty="0" err="1"/>
            <a:t>davranın</a:t>
          </a:r>
          <a:r>
            <a:rPr lang="tr-TR" sz="2500" b="1" kern="1200" dirty="0"/>
            <a:t>!!!!</a:t>
          </a:r>
          <a:r>
            <a:rPr lang="en-GB" sz="2500" b="1" kern="1200" dirty="0"/>
            <a:t/>
          </a:r>
          <a:br>
            <a:rPr lang="en-GB" sz="2500" b="1" kern="1200" dirty="0"/>
          </a:br>
          <a:r>
            <a:rPr lang="en-GB" sz="2500" b="1" kern="1200" dirty="0"/>
            <a:t>4. </a:t>
          </a:r>
          <a:r>
            <a:rPr lang="en-GB" sz="2500" b="1" kern="1200" dirty="0" err="1"/>
            <a:t>Zorbalığa</a:t>
          </a:r>
          <a:r>
            <a:rPr lang="en-GB" sz="2500" b="1" kern="1200" dirty="0"/>
            <a:t> </a:t>
          </a:r>
          <a:r>
            <a:rPr lang="en-GB" sz="2500" b="1" kern="1200" dirty="0" err="1"/>
            <a:t>maruz</a:t>
          </a:r>
          <a:r>
            <a:rPr lang="en-GB" sz="2500" b="1" kern="1200" dirty="0"/>
            <a:t> </a:t>
          </a:r>
          <a:r>
            <a:rPr lang="en-GB" sz="2500" b="1" kern="1200" dirty="0" err="1"/>
            <a:t>kalan</a:t>
          </a:r>
          <a:r>
            <a:rPr lang="en-GB" sz="2500" b="1" kern="1200" dirty="0"/>
            <a:t> </a:t>
          </a:r>
          <a:r>
            <a:rPr lang="en-GB" sz="2500" b="1" kern="1200" dirty="0" err="1"/>
            <a:t>kişiyi</a:t>
          </a:r>
          <a:r>
            <a:rPr lang="en-GB" sz="2500" b="1" kern="1200" dirty="0"/>
            <a:t> </a:t>
          </a:r>
          <a:r>
            <a:rPr lang="en-GB" sz="2500" b="1" kern="1200" dirty="0" err="1"/>
            <a:t>sizinle</a:t>
          </a:r>
          <a:r>
            <a:rPr lang="en-GB" sz="2500" b="1" kern="1200" dirty="0"/>
            <a:t> </a:t>
          </a:r>
          <a:r>
            <a:rPr lang="en-GB" sz="2500" b="1" kern="1200" dirty="0" err="1"/>
            <a:t>gelmeye</a:t>
          </a:r>
          <a:r>
            <a:rPr lang="en-GB" sz="2500" b="1" kern="1200" dirty="0"/>
            <a:t> </a:t>
          </a:r>
          <a:r>
            <a:rPr lang="en-GB" sz="2500" b="1" kern="1200" dirty="0" err="1"/>
            <a:t>ikna</a:t>
          </a:r>
          <a:r>
            <a:rPr lang="en-GB" sz="2500" b="1" kern="1200" dirty="0"/>
            <a:t> </a:t>
          </a:r>
          <a:r>
            <a:rPr lang="en-GB" sz="2500" b="1" kern="1200" dirty="0" err="1"/>
            <a:t>edin</a:t>
          </a:r>
          <a:r>
            <a:rPr lang="tr-TR" sz="2500" b="1" kern="1200" dirty="0"/>
            <a:t>!!!!</a:t>
          </a:r>
          <a:r>
            <a:rPr lang="en-GB" sz="2500" b="1" kern="1200" dirty="0"/>
            <a:t/>
          </a:r>
          <a:br>
            <a:rPr lang="en-GB" sz="2500" b="1" kern="1200" dirty="0"/>
          </a:br>
          <a:r>
            <a:rPr lang="en-GB" sz="2500" b="1" kern="1200" dirty="0"/>
            <a:t>4. </a:t>
          </a:r>
          <a:r>
            <a:rPr lang="en-GB" sz="2500" b="1" kern="1200" dirty="0" err="1"/>
            <a:t>Bir</a:t>
          </a:r>
          <a:r>
            <a:rPr lang="en-GB" sz="2500" b="1" kern="1200" dirty="0"/>
            <a:t> </a:t>
          </a:r>
          <a:r>
            <a:rPr lang="en-GB" sz="2500" b="1" kern="1200" dirty="0" err="1"/>
            <a:t>yetişkini</a:t>
          </a:r>
          <a:r>
            <a:rPr lang="en-GB" sz="2500" b="1" kern="1200" dirty="0"/>
            <a:t> </a:t>
          </a:r>
          <a:r>
            <a:rPr lang="en-GB" sz="2500" b="1" kern="1200" dirty="0" err="1"/>
            <a:t>olay</a:t>
          </a:r>
          <a:r>
            <a:rPr lang="en-GB" sz="2500" b="1" kern="1200" dirty="0"/>
            <a:t> </a:t>
          </a:r>
          <a:r>
            <a:rPr lang="en-GB" sz="2500" b="1" kern="1200" dirty="0" err="1"/>
            <a:t>yerine</a:t>
          </a:r>
          <a:r>
            <a:rPr lang="en-GB" sz="2500" b="1" kern="1200" dirty="0"/>
            <a:t> </a:t>
          </a:r>
          <a:r>
            <a:rPr lang="en-GB" sz="2500" b="1" kern="1200" dirty="0" err="1"/>
            <a:t>çağırın</a:t>
          </a:r>
          <a:r>
            <a:rPr lang="tr-TR" sz="2500" b="1" kern="1200" dirty="0"/>
            <a:t>!!!!</a:t>
          </a:r>
          <a:r>
            <a:rPr lang="en-GB" sz="2500" b="1" kern="1200" dirty="0"/>
            <a:t/>
          </a:r>
          <a:br>
            <a:rPr lang="en-GB" sz="2500" b="1" kern="1200" dirty="0"/>
          </a:br>
          <a:r>
            <a:rPr lang="en-GB" sz="2500" b="1" kern="1200" dirty="0"/>
            <a:t>5. </a:t>
          </a:r>
          <a:r>
            <a:rPr lang="en-GB" sz="2500" b="1" kern="1200" dirty="0" err="1"/>
            <a:t>Sadece</a:t>
          </a:r>
          <a:r>
            <a:rPr lang="en-GB" sz="2500" b="1" kern="1200" dirty="0"/>
            <a:t> </a:t>
          </a:r>
          <a:r>
            <a:rPr lang="en-GB" sz="2500" b="1" kern="1200" dirty="0" err="1"/>
            <a:t>gülümsemenizle</a:t>
          </a:r>
          <a:r>
            <a:rPr lang="en-GB" sz="2500" b="1" kern="1200" dirty="0"/>
            <a:t> de </a:t>
          </a:r>
          <a:r>
            <a:rPr lang="en-GB" sz="2500" b="1" kern="1200" dirty="0" err="1"/>
            <a:t>olsa</a:t>
          </a:r>
          <a:r>
            <a:rPr lang="en-GB" sz="2500" b="1" kern="1200" dirty="0"/>
            <a:t> </a:t>
          </a:r>
          <a:r>
            <a:rPr lang="en-GB" sz="2500" b="1" kern="1200" dirty="0" err="1"/>
            <a:t>zorbaya</a:t>
          </a:r>
          <a:r>
            <a:rPr lang="en-GB" sz="2500" b="1" kern="1200" dirty="0"/>
            <a:t> </a:t>
          </a:r>
          <a:r>
            <a:rPr lang="en-GB" sz="2500" b="1" kern="1200" dirty="0" err="1"/>
            <a:t>güç</a:t>
          </a:r>
          <a:r>
            <a:rPr lang="en-GB" sz="2500" b="1" kern="1200" dirty="0"/>
            <a:t> </a:t>
          </a:r>
          <a:r>
            <a:rPr lang="en-GB" sz="2500" b="1" kern="1200" dirty="0" err="1"/>
            <a:t>vermeyin</a:t>
          </a:r>
          <a:r>
            <a:rPr lang="tr-TR" sz="2500" b="1" kern="1200" dirty="0"/>
            <a:t>!!!!</a:t>
          </a:r>
          <a:r>
            <a:rPr lang="en-GB" sz="2500" b="1" kern="1200" dirty="0"/>
            <a:t/>
          </a:r>
          <a:br>
            <a:rPr lang="en-GB" sz="2500" b="1" kern="1200" dirty="0"/>
          </a:br>
          <a:r>
            <a:rPr lang="en-GB" sz="2500" b="1" kern="1200" dirty="0"/>
            <a:t>6. </a:t>
          </a:r>
          <a:r>
            <a:rPr lang="en-GB" sz="2500" b="1" kern="1200" dirty="0" err="1"/>
            <a:t>Ezilenle</a:t>
          </a:r>
          <a:r>
            <a:rPr lang="en-GB" sz="2500" b="1" kern="1200" dirty="0"/>
            <a:t>, </a:t>
          </a:r>
          <a:r>
            <a:rPr lang="en-GB" sz="2500" b="1" kern="1200" dirty="0" err="1"/>
            <a:t>yalnız</a:t>
          </a:r>
          <a:r>
            <a:rPr lang="en-GB" sz="2500" b="1" kern="1200" dirty="0"/>
            <a:t> </a:t>
          </a:r>
          <a:r>
            <a:rPr lang="en-GB" sz="2500" b="1" kern="1200" dirty="0" err="1"/>
            <a:t>ve</a:t>
          </a:r>
          <a:r>
            <a:rPr lang="en-GB" sz="2500" b="1" kern="1200" dirty="0"/>
            <a:t> </a:t>
          </a:r>
          <a:r>
            <a:rPr lang="en-GB" sz="2500" b="1" kern="1200" dirty="0" err="1"/>
            <a:t>mutsuz</a:t>
          </a:r>
          <a:r>
            <a:rPr lang="en-GB" sz="2500" b="1" kern="1200" dirty="0"/>
            <a:t> </a:t>
          </a:r>
          <a:r>
            <a:rPr lang="en-GB" sz="2500" b="1" kern="1200" dirty="0" err="1"/>
            <a:t>kişilerle</a:t>
          </a:r>
          <a:r>
            <a:rPr lang="en-GB" sz="2500" b="1" kern="1200" dirty="0"/>
            <a:t> </a:t>
          </a:r>
          <a:r>
            <a:rPr lang="en-GB" sz="2500" b="1" kern="1200" dirty="0" err="1"/>
            <a:t>arkadaş</a:t>
          </a:r>
          <a:r>
            <a:rPr lang="en-GB" sz="2500" b="1" kern="1200" dirty="0"/>
            <a:t> </a:t>
          </a:r>
          <a:r>
            <a:rPr lang="en-GB" sz="2500" b="1" kern="1200" dirty="0" err="1"/>
            <a:t>olun</a:t>
          </a:r>
          <a:r>
            <a:rPr lang="tr-TR" sz="2500" b="1" kern="1200" dirty="0"/>
            <a:t>!</a:t>
          </a:r>
          <a:r>
            <a:rPr lang="en-GB" sz="2500" b="1" kern="1200" dirty="0"/>
            <a:t/>
          </a:r>
          <a:br>
            <a:rPr lang="en-GB" sz="2500" b="1" kern="1200" dirty="0"/>
          </a:br>
          <a:r>
            <a:rPr lang="en-GB" sz="2500" b="1" kern="1200" dirty="0"/>
            <a:t>7. </a:t>
          </a:r>
          <a:r>
            <a:rPr lang="en-GB" sz="2500" b="1" kern="1200" dirty="0" err="1"/>
            <a:t>Unutmayın</a:t>
          </a:r>
          <a:r>
            <a:rPr lang="en-GB" sz="2500" b="1" kern="1200" dirty="0"/>
            <a:t>, </a:t>
          </a:r>
          <a:r>
            <a:rPr lang="en-GB" sz="2500" b="1" kern="1200" dirty="0" err="1">
              <a:solidFill>
                <a:srgbClr val="FF0000"/>
              </a:solidFill>
            </a:rPr>
            <a:t>siz</a:t>
          </a:r>
          <a:r>
            <a:rPr lang="en-GB" sz="2500" b="1" kern="1200" dirty="0">
              <a:solidFill>
                <a:srgbClr val="FF0000"/>
              </a:solidFill>
            </a:rPr>
            <a:t> de </a:t>
          </a:r>
          <a:r>
            <a:rPr lang="en-GB" sz="2500" b="1" kern="1200" dirty="0" err="1">
              <a:solidFill>
                <a:srgbClr val="FF0000"/>
              </a:solidFill>
            </a:rPr>
            <a:t>bir</a:t>
          </a:r>
          <a:r>
            <a:rPr lang="en-GB" sz="2500" b="1" kern="1200" dirty="0">
              <a:solidFill>
                <a:srgbClr val="FF0000"/>
              </a:solidFill>
            </a:rPr>
            <a:t> </a:t>
          </a:r>
          <a:r>
            <a:rPr lang="en-GB" sz="2500" b="1" kern="1200" dirty="0" err="1">
              <a:solidFill>
                <a:srgbClr val="FF0000"/>
              </a:solidFill>
            </a:rPr>
            <a:t>gün</a:t>
          </a:r>
          <a:r>
            <a:rPr lang="en-GB" sz="2500" b="1" kern="1200" dirty="0">
              <a:solidFill>
                <a:srgbClr val="FF0000"/>
              </a:solidFill>
            </a:rPr>
            <a:t> </a:t>
          </a:r>
          <a:r>
            <a:rPr lang="en-GB" sz="2500" b="1" kern="1200" dirty="0" err="1">
              <a:solidFill>
                <a:srgbClr val="FF0000"/>
              </a:solidFill>
            </a:rPr>
            <a:t>zorbalığa</a:t>
          </a:r>
          <a:r>
            <a:rPr lang="en-GB" sz="2500" b="1" kern="1200" dirty="0">
              <a:solidFill>
                <a:srgbClr val="FF0000"/>
              </a:solidFill>
            </a:rPr>
            <a:t> </a:t>
          </a:r>
          <a:r>
            <a:rPr lang="en-GB" sz="2500" b="1" kern="1200" dirty="0" err="1">
              <a:solidFill>
                <a:srgbClr val="FF0000"/>
              </a:solidFill>
            </a:rPr>
            <a:t>maruz</a:t>
          </a:r>
          <a:r>
            <a:rPr lang="en-GB" sz="2500" b="1" kern="1200" dirty="0">
              <a:solidFill>
                <a:srgbClr val="FF0000"/>
              </a:solidFill>
            </a:rPr>
            <a:t> </a:t>
          </a:r>
          <a:r>
            <a:rPr lang="en-GB" sz="2500" b="1" kern="1200" dirty="0" err="1">
              <a:solidFill>
                <a:srgbClr val="FF0000"/>
              </a:solidFill>
            </a:rPr>
            <a:t>kalabilirsiniz</a:t>
          </a:r>
          <a:r>
            <a:rPr lang="en-GB" sz="2500" b="1" kern="1200" dirty="0">
              <a:solidFill>
                <a:srgbClr val="FF0000"/>
              </a:solidFill>
            </a:rPr>
            <a:t>!</a:t>
          </a:r>
          <a:r>
            <a:rPr lang="tr-TR" sz="2500" b="1" kern="1200" dirty="0">
              <a:solidFill>
                <a:srgbClr val="FF0000"/>
              </a:solidFill>
            </a:rPr>
            <a:t>!!!</a:t>
          </a:r>
          <a:endParaRPr lang="tr-TR" sz="2500" kern="1200" dirty="0">
            <a:solidFill>
              <a:srgbClr val="FF0000"/>
            </a:solidFill>
          </a:endParaRPr>
        </a:p>
      </dsp:txBody>
      <dsp:txXfrm>
        <a:off x="255874" y="275195"/>
        <a:ext cx="4950768" cy="47298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E6DB63-0917-4EB1-ABAD-E0F57F3BCEEF}" type="datetimeFigureOut">
              <a:rPr lang="tr-TR" smtClean="0"/>
              <a:pPr/>
              <a:t>18.02.2018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93E02C-1042-4B85-904F-F4F3C6F1797A}" type="slidenum">
              <a:rPr lang="tr-TR" smtClean="0"/>
              <a:pPr/>
              <a:t>‹#›</a:t>
            </a:fld>
            <a:endParaRPr lang="tr-TR"/>
          </a:p>
        </p:txBody>
      </p:sp>
    </p:spTree>
    <p:extLst>
      <p:ext uri="{BB962C8B-B14F-4D97-AF65-F5344CB8AC3E}">
        <p14:creationId xmlns:p14="http://schemas.microsoft.com/office/powerpoint/2010/main" val="264877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Slayt Görüntüsü Yer Tutucusu"/>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397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6609A6-C5D1-4DE7-8C04-DE4F05298A07}" type="slidenum">
              <a:rPr lang="tr-TR" altLang="tr-TR">
                <a:solidFill>
                  <a:prstClr val="black"/>
                </a:solidFill>
              </a:rPr>
              <a:pPr eaLnBrk="1" hangingPunct="1"/>
              <a:t>4</a:t>
            </a:fld>
            <a:endParaRPr lang="tr-TR" altLang="tr-TR">
              <a:solidFill>
                <a:prstClr val="black"/>
              </a:solidFill>
            </a:endParaRPr>
          </a:p>
        </p:txBody>
      </p:sp>
    </p:spTree>
    <p:extLst>
      <p:ext uri="{BB962C8B-B14F-4D97-AF65-F5344CB8AC3E}">
        <p14:creationId xmlns:p14="http://schemas.microsoft.com/office/powerpoint/2010/main" val="613483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solidFill>
                  <a:prstClr val="black"/>
                </a:solidFill>
              </a:rPr>
              <a:pPr/>
              <a:t>23</a:t>
            </a:fld>
            <a:endParaRPr lang="tr-TR">
              <a:solidFill>
                <a:prstClr val="black"/>
              </a:solidFill>
            </a:endParaRPr>
          </a:p>
        </p:txBody>
      </p:sp>
    </p:spTree>
    <p:extLst>
      <p:ext uri="{BB962C8B-B14F-4D97-AF65-F5344CB8AC3E}">
        <p14:creationId xmlns:p14="http://schemas.microsoft.com/office/powerpoint/2010/main" val="3070724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t>Düşünün bir kere. Siz zorbayı ağabeyinize dövdürdünüz. O ağabeyini getirdi sizi dövdürdü. Sonra siz arkadaşlarınızı topladınız. Onu dövdünüz. Sonra o gidip arkadaşlarını topladı. Bu böyle sürüp gidiyor… Bu iş karakolda bitecek gibi. Buna değer mi? </a:t>
            </a:r>
            <a:r>
              <a:rPr lang="tr-TR" sz="1200" b="1" dirty="0"/>
              <a:t>HIRSIZI KOVALAMAK SİZİN İŞİNİZ DEĞİL.</a:t>
            </a:r>
            <a:endParaRPr lang="tr-TR" dirty="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solidFill>
                  <a:prstClr val="black"/>
                </a:solidFill>
              </a:rPr>
              <a:pPr/>
              <a:t>24</a:t>
            </a:fld>
            <a:endParaRPr lang="tr-TR">
              <a:solidFill>
                <a:prstClr val="black"/>
              </a:solidFill>
            </a:endParaRPr>
          </a:p>
        </p:txBody>
      </p:sp>
    </p:spTree>
    <p:extLst>
      <p:ext uri="{BB962C8B-B14F-4D97-AF65-F5344CB8AC3E}">
        <p14:creationId xmlns:p14="http://schemas.microsoft.com/office/powerpoint/2010/main" val="4112735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a:t>:</a:t>
            </a:r>
            <a:r>
              <a:rPr lang="tr-TR" sz="1200" dirty="0"/>
              <a:t> Bazen size yönelen lafları şakaya vurmak işe yarayabilir. Bu sözleri ciddiye almamak ve birkaç sözle geçiştirmek karşıdakinin hevesini kursağında bırakabilir. Burada amaç karşıdakini bozmak değil; sadece yaptığı saçma davranışı geçiştirmek olmalıdır. Aksi takdirde konu bir yarışa veya tartışmaya dönüşebilir. Dikkatli olunması gereken şey, birden kontrolü kaybedip ağız dalaşına girmemektir. Sonuna kadar sakin kalabilmek burada işin püf noktasıdır. Kavgaya tutuşmak zorbanın istediği şeydir ve ona istediğini vermiş olursunuz. KENDİNİZE VE SİNİRLERİNİZE GÜVENMİYORSANIZ BU YOLU DENEMEYİN.</a:t>
            </a:r>
          </a:p>
          <a:p>
            <a:endParaRPr lang="tr-TR" dirty="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solidFill>
                  <a:prstClr val="black"/>
                </a:solidFill>
              </a:rPr>
              <a:pPr/>
              <a:t>25</a:t>
            </a:fld>
            <a:endParaRPr lang="tr-TR">
              <a:solidFill>
                <a:prstClr val="black"/>
              </a:solidFill>
            </a:endParaRPr>
          </a:p>
        </p:txBody>
      </p:sp>
    </p:spTree>
    <p:extLst>
      <p:ext uri="{BB962C8B-B14F-4D97-AF65-F5344CB8AC3E}">
        <p14:creationId xmlns:p14="http://schemas.microsoft.com/office/powerpoint/2010/main" val="2894264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Tuhaf ama işe yarayan bir yoludur. Bir zorbanın beklediği en son şey kendini üzmek, ağlatmak ve öfkelendiğini görmek istediği insandan teşekkür almaktır. Bu zorbayı şaşkına çevirir. Bu şekilde aldırmadığınızı gören zorba yakanızdan düşecektir.</a:t>
            </a:r>
          </a:p>
          <a:p>
            <a:endParaRPr lang="tr-TR" dirty="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solidFill>
                  <a:prstClr val="black"/>
                </a:solidFill>
              </a:rPr>
              <a:pPr/>
              <a:t>26</a:t>
            </a:fld>
            <a:endParaRPr lang="tr-TR">
              <a:solidFill>
                <a:prstClr val="black"/>
              </a:solidFill>
            </a:endParaRPr>
          </a:p>
        </p:txBody>
      </p:sp>
    </p:spTree>
    <p:extLst>
      <p:ext uri="{BB962C8B-B14F-4D97-AF65-F5344CB8AC3E}">
        <p14:creationId xmlns:p14="http://schemas.microsoft.com/office/powerpoint/2010/main" val="1827671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91F9558B-F2A5-49F4-B8B2-51A466865A20}" type="slidenum">
              <a:rPr lang="en-GB" altLang="tr-TR">
                <a:solidFill>
                  <a:srgbClr val="000000"/>
                </a:solidFill>
              </a:rPr>
              <a:pPr>
                <a:lnSpc>
                  <a:spcPct val="100000"/>
                </a:lnSpc>
                <a:buClr>
                  <a:srgbClr val="000000"/>
                </a:buClr>
              </a:pPr>
              <a:t>29</a:t>
            </a:fld>
            <a:endParaRPr lang="en-GB" altLang="tr-TR">
              <a:solidFill>
                <a:srgbClr val="000000"/>
              </a:solidFill>
            </a:endParaRPr>
          </a:p>
        </p:txBody>
      </p:sp>
      <p:sp>
        <p:nvSpPr>
          <p:cNvPr id="4198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endParaRPr lang="tr-TR" altLang="tr-TR">
              <a:solidFill>
                <a:prstClr val="white"/>
              </a:solidFill>
            </a:endParaRPr>
          </a:p>
        </p:txBody>
      </p:sp>
      <p:sp>
        <p:nvSpPr>
          <p:cNvPr id="41988"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a:p>
        </p:txBody>
      </p:sp>
    </p:spTree>
    <p:extLst>
      <p:ext uri="{BB962C8B-B14F-4D97-AF65-F5344CB8AC3E}">
        <p14:creationId xmlns:p14="http://schemas.microsoft.com/office/powerpoint/2010/main" val="177183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Slayt Görüntüsü Yer Tutucusu"/>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8499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7471EB-63D1-4FED-B92E-E80297A79F3C}" type="slidenum">
              <a:rPr lang="tr-TR" altLang="tr-TR">
                <a:solidFill>
                  <a:prstClr val="black"/>
                </a:solidFill>
              </a:rPr>
              <a:pPr eaLnBrk="1" hangingPunct="1"/>
              <a:t>5</a:t>
            </a:fld>
            <a:endParaRPr lang="tr-TR" altLang="tr-TR">
              <a:solidFill>
                <a:prstClr val="black"/>
              </a:solidFill>
            </a:endParaRPr>
          </a:p>
        </p:txBody>
      </p:sp>
    </p:spTree>
    <p:extLst>
      <p:ext uri="{BB962C8B-B14F-4D97-AF65-F5344CB8AC3E}">
        <p14:creationId xmlns:p14="http://schemas.microsoft.com/office/powerpoint/2010/main" val="1347115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05BEA0E7-35D0-4A37-8E64-EFA8DE9C9774}" type="slidenum">
              <a:rPr lang="en-GB" altLang="tr-TR">
                <a:solidFill>
                  <a:srgbClr val="000000"/>
                </a:solidFill>
              </a:rPr>
              <a:pPr>
                <a:lnSpc>
                  <a:spcPct val="100000"/>
                </a:lnSpc>
                <a:buClr>
                  <a:srgbClr val="000000"/>
                </a:buClr>
              </a:pPr>
              <a:t>12</a:t>
            </a:fld>
            <a:endParaRPr lang="en-GB" altLang="tr-TR">
              <a:solidFill>
                <a:srgbClr val="000000"/>
              </a:solidFill>
            </a:endParaRPr>
          </a:p>
        </p:txBody>
      </p:sp>
      <p:sp>
        <p:nvSpPr>
          <p:cNvPr id="3379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endParaRPr lang="tr-TR" altLang="tr-TR">
              <a:solidFill>
                <a:prstClr val="white"/>
              </a:solidFill>
            </a:endParaRPr>
          </a:p>
        </p:txBody>
      </p:sp>
      <p:sp>
        <p:nvSpPr>
          <p:cNvPr id="33796"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a:p>
        </p:txBody>
      </p:sp>
    </p:spTree>
    <p:extLst>
      <p:ext uri="{BB962C8B-B14F-4D97-AF65-F5344CB8AC3E}">
        <p14:creationId xmlns:p14="http://schemas.microsoft.com/office/powerpoint/2010/main" val="3157693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88B3A239-A6FB-47FA-8D55-982D18CDCBBB}" type="slidenum">
              <a:rPr lang="en-GB" altLang="tr-TR">
                <a:solidFill>
                  <a:srgbClr val="000000"/>
                </a:solidFill>
              </a:rPr>
              <a:pPr>
                <a:lnSpc>
                  <a:spcPct val="100000"/>
                </a:lnSpc>
                <a:buClr>
                  <a:srgbClr val="000000"/>
                </a:buClr>
              </a:pPr>
              <a:t>13</a:t>
            </a:fld>
            <a:endParaRPr lang="en-GB" altLang="tr-TR">
              <a:solidFill>
                <a:srgbClr val="000000"/>
              </a:solidFill>
            </a:endParaRPr>
          </a:p>
        </p:txBody>
      </p:sp>
      <p:sp>
        <p:nvSpPr>
          <p:cNvPr id="3584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endParaRPr lang="tr-TR" altLang="tr-TR">
              <a:solidFill>
                <a:prstClr val="white"/>
              </a:solidFill>
            </a:endParaRPr>
          </a:p>
        </p:txBody>
      </p:sp>
      <p:sp>
        <p:nvSpPr>
          <p:cNvPr id="35844"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a:p>
        </p:txBody>
      </p:sp>
    </p:spTree>
    <p:extLst>
      <p:ext uri="{BB962C8B-B14F-4D97-AF65-F5344CB8AC3E}">
        <p14:creationId xmlns:p14="http://schemas.microsoft.com/office/powerpoint/2010/main" val="1018879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73846165-6833-4165-9000-1B3B99F86C94}" type="slidenum">
              <a:rPr lang="en-GB" altLang="tr-TR">
                <a:solidFill>
                  <a:srgbClr val="000000"/>
                </a:solidFill>
              </a:rPr>
              <a:pPr>
                <a:lnSpc>
                  <a:spcPct val="100000"/>
                </a:lnSpc>
                <a:buClr>
                  <a:srgbClr val="000000"/>
                </a:buClr>
              </a:pPr>
              <a:t>14</a:t>
            </a:fld>
            <a:endParaRPr lang="en-GB" altLang="tr-TR">
              <a:solidFill>
                <a:srgbClr val="000000"/>
              </a:solidFill>
            </a:endParaRPr>
          </a:p>
        </p:txBody>
      </p:sp>
      <p:sp>
        <p:nvSpPr>
          <p:cNvPr id="3789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endParaRPr lang="tr-TR" altLang="tr-TR">
              <a:solidFill>
                <a:prstClr val="white"/>
              </a:solidFill>
            </a:endParaRPr>
          </a:p>
        </p:txBody>
      </p:sp>
      <p:sp>
        <p:nvSpPr>
          <p:cNvPr id="37892"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a:p>
        </p:txBody>
      </p:sp>
    </p:spTree>
    <p:extLst>
      <p:ext uri="{BB962C8B-B14F-4D97-AF65-F5344CB8AC3E}">
        <p14:creationId xmlns:p14="http://schemas.microsoft.com/office/powerpoint/2010/main" val="114544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p:spPr>
        <p:txBody>
          <a:bodyPr/>
          <a:lstStyle>
            <a:lvl1pPr>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000000"/>
              </a:buClr>
            </a:pPr>
            <a:fld id="{5707AA80-7C27-482C-BF7A-EBCA3562E67E}" type="slidenum">
              <a:rPr lang="en-GB" altLang="tr-TR">
                <a:solidFill>
                  <a:srgbClr val="000000"/>
                </a:solidFill>
              </a:rPr>
              <a:pPr>
                <a:lnSpc>
                  <a:spcPct val="100000"/>
                </a:lnSpc>
                <a:buClr>
                  <a:srgbClr val="000000"/>
                </a:buClr>
              </a:pPr>
              <a:t>15</a:t>
            </a:fld>
            <a:endParaRPr lang="en-GB" altLang="tr-TR">
              <a:solidFill>
                <a:srgbClr val="000000"/>
              </a:solidFill>
            </a:endParaRPr>
          </a:p>
        </p:txBody>
      </p:sp>
      <p:sp>
        <p:nvSpPr>
          <p:cNvPr id="3993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endParaRPr lang="tr-TR" altLang="tr-TR">
              <a:solidFill>
                <a:prstClr val="white"/>
              </a:solidFill>
            </a:endParaRPr>
          </a:p>
        </p:txBody>
      </p:sp>
      <p:sp>
        <p:nvSpPr>
          <p:cNvPr id="39940" name="Rectangle 2"/>
          <p:cNvSpPr txBox="1">
            <a:spLocks noGrp="1" noChangeArrowheads="1"/>
          </p:cNvSpPr>
          <p:nvPr>
            <p:ph type="body"/>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tr-TR" altLang="tr-TR"/>
          </a:p>
        </p:txBody>
      </p:sp>
    </p:spTree>
    <p:extLst>
      <p:ext uri="{BB962C8B-B14F-4D97-AF65-F5344CB8AC3E}">
        <p14:creationId xmlns:p14="http://schemas.microsoft.com/office/powerpoint/2010/main" val="1834332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pPr lvl="0"/>
            <a:r>
              <a:rPr lang="tr-TR" sz="1200" dirty="0"/>
              <a:t>Bu konuda sorun yaşayan öğrencileri yalnız bırakmak yerine onlara destek vermekten kaçınılmamalıdır. Öğrenciler unutmayın; sizin desteğinizin öğretmen ve ailelerin desteğine nazaran çok daha farklı bir yeri vardır. Üstelik zorbalıkla karşılaşan öğrencilerin diğer insanlara, yaşıtlarına ve kendilerine güveninin düşmesi beklenmeyen bir durum değildir. Bu şekilde hem zorbalık yapanlara önemli bir mesaj hem de şiddet mağduru öğrencilere eşsiz bir destek vermeniz mümkündür.</a:t>
            </a:r>
          </a:p>
          <a:p>
            <a:pPr lvl="0"/>
            <a:r>
              <a:rPr lang="tr-TR" sz="1200" dirty="0"/>
              <a:t>Zorbalar genelde çok fazla arkadaşı olmayan öğrencileri tercih etmeye çalışırlar. Güvenli bir paylaşımın yaşandığı arkadaş gruplarının varlığı, zorbalara karşı bir kalkan görevi görür. Arkadaşlık, sevgiye ve güvene dayalı yakın ilişkiler zorbaların en korkulu düşmanıdır. Okulda bir şekilde şiddete uğradığınızda bu konuda bir çözüm üretme işi öncelikle size düşmektedir. Ancak şunu da kabul etmek gerekir ki, kişinin kırılan gururu, zaman zaman güçsüzlük ve çaresizlik hisleri, ne yapacağını bilememe, kendini tuhaf algılama, utanç duyma ve öfke hisleri gibi pek çok olumsuz duygu ve düşünce kişiyi kararsız ve zorluklarla başa çıkma konusunda çaresiz bırakabilir. </a:t>
            </a:r>
          </a:p>
          <a:p>
            <a:endParaRPr lang="tr-TR" dirty="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solidFill>
                  <a:prstClr val="black"/>
                </a:solidFill>
              </a:rPr>
              <a:pPr/>
              <a:t>20</a:t>
            </a:fld>
            <a:endParaRPr lang="tr-TR">
              <a:solidFill>
                <a:prstClr val="black"/>
              </a:solidFill>
            </a:endParaRPr>
          </a:p>
        </p:txBody>
      </p:sp>
    </p:spTree>
    <p:extLst>
      <p:ext uri="{BB962C8B-B14F-4D97-AF65-F5344CB8AC3E}">
        <p14:creationId xmlns:p14="http://schemas.microsoft.com/office/powerpoint/2010/main" val="893985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solidFill>
                  <a:prstClr val="black"/>
                </a:solidFill>
              </a:rPr>
              <a:pPr/>
              <a:t>21</a:t>
            </a:fld>
            <a:endParaRPr lang="tr-TR">
              <a:solidFill>
                <a:prstClr val="black"/>
              </a:solidFill>
            </a:endParaRPr>
          </a:p>
        </p:txBody>
      </p:sp>
    </p:spTree>
    <p:extLst>
      <p:ext uri="{BB962C8B-B14F-4D97-AF65-F5344CB8AC3E}">
        <p14:creationId xmlns:p14="http://schemas.microsoft.com/office/powerpoint/2010/main" val="3152164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143000" y="685800"/>
            <a:ext cx="4572000" cy="3429000"/>
          </a:xfrm>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a:t>Kendinizi suçlamaktan vazgeçin. Problem gerçekten siz değilsiniz. Kendi kendini suçlamak, ‘BEN NEREDE YANLIŞ YAPTIM?’ sorusunu tekrar tekrar soruyor olmak sadece canınızı sıkmaktan başka işe yaramaz. Hiç kimse zorbalık ve şiddete maruz kalmayı hak etmez. Onun yerine sormanız gereken doğru soru şudur: ‘BENİM DIŞIMDA GELİŞEN BİR PROBLEM VAR ve ŞİMDİ BEN BU KONUYU ÇÖZMEK İÇİN NE YAPMALIYIM?’</a:t>
            </a:r>
          </a:p>
          <a:p>
            <a:endParaRPr lang="tr-TR" dirty="0"/>
          </a:p>
          <a:p>
            <a:endParaRPr lang="tr-TR" dirty="0"/>
          </a:p>
        </p:txBody>
      </p:sp>
      <p:sp>
        <p:nvSpPr>
          <p:cNvPr id="4" name="3 Slayt Numarası Yer Tutucusu"/>
          <p:cNvSpPr>
            <a:spLocks noGrp="1"/>
          </p:cNvSpPr>
          <p:nvPr>
            <p:ph type="sldNum" sz="quarter" idx="10"/>
          </p:nvPr>
        </p:nvSpPr>
        <p:spPr/>
        <p:txBody>
          <a:bodyPr/>
          <a:lstStyle/>
          <a:p>
            <a:fld id="{3DCFAA00-4386-4F0F-8EB1-091C334339FC}" type="slidenum">
              <a:rPr lang="tr-TR" smtClean="0">
                <a:solidFill>
                  <a:prstClr val="black"/>
                </a:solidFill>
              </a:rPr>
              <a:pPr/>
              <a:t>22</a:t>
            </a:fld>
            <a:endParaRPr lang="tr-TR">
              <a:solidFill>
                <a:prstClr val="black"/>
              </a:solidFill>
            </a:endParaRPr>
          </a:p>
        </p:txBody>
      </p:sp>
    </p:spTree>
    <p:extLst>
      <p:ext uri="{BB962C8B-B14F-4D97-AF65-F5344CB8AC3E}">
        <p14:creationId xmlns:p14="http://schemas.microsoft.com/office/powerpoint/2010/main" val="2911822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D9F75050-0E15-4C5B-92B0-66D068882F1F}" type="datetimeFigureOut">
              <a:rPr lang="tr-TR" smtClean="0"/>
              <a:pPr/>
              <a:t>18.02.2018</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18.02.2018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9"/>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2" y="2505075"/>
            <a:ext cx="3887391"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619463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0269811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2577464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391" y="98781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7209200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391" y="98781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438249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6339074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6"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2" y="365125"/>
            <a:ext cx="5800725"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541564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6"/>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457200" y="6245225"/>
            <a:ext cx="2133600" cy="476250"/>
          </a:xfrm>
        </p:spPr>
        <p:txBody>
          <a:bodyPr/>
          <a:lstStyle>
            <a:lvl1pPr>
              <a:defRPr/>
            </a:lvl1pPr>
          </a:lstStyle>
          <a:p>
            <a:fld id="{DFFD4E15-A3D4-4BDE-BACB-FDE8F8A40D1F}" type="datetime1">
              <a:rPr lang="tr-TR" altLang="tr-TR">
                <a:solidFill>
                  <a:prstClr val="black">
                    <a:tint val="75000"/>
                  </a:prstClr>
                </a:solidFill>
              </a:rPr>
              <a:pPr/>
              <a:t>18.02.2018</a:t>
            </a:fld>
            <a:endParaRPr lang="tr-TR" altLang="tr-TR">
              <a:solidFill>
                <a:prstClr val="black">
                  <a:tint val="75000"/>
                </a:prstClr>
              </a:solidFill>
            </a:endParaRPr>
          </a:p>
        </p:txBody>
      </p:sp>
      <p:sp>
        <p:nvSpPr>
          <p:cNvPr id="6" name="Altbilgi Yer Tutucusu 5"/>
          <p:cNvSpPr>
            <a:spLocks noGrp="1"/>
          </p:cNvSpPr>
          <p:nvPr>
            <p:ph type="ftr" sz="quarter" idx="11"/>
          </p:nvPr>
        </p:nvSpPr>
        <p:spPr>
          <a:xfrm>
            <a:off x="3124200" y="6245225"/>
            <a:ext cx="2895600" cy="476250"/>
          </a:xfrm>
        </p:spPr>
        <p:txBody>
          <a:bodyPr/>
          <a:lstStyle>
            <a:lvl1pPr>
              <a:defRPr/>
            </a:lvl1pPr>
          </a:lstStyle>
          <a:p>
            <a:r>
              <a:rPr lang="tr-TR" altLang="tr-TR">
                <a:solidFill>
                  <a:prstClr val="black">
                    <a:tint val="75000"/>
                  </a:prstClr>
                </a:solidFill>
              </a:rPr>
              <a:t>Mersin Rehberlik ve Araştırma Merkezi </a:t>
            </a:r>
          </a:p>
        </p:txBody>
      </p:sp>
      <p:sp>
        <p:nvSpPr>
          <p:cNvPr id="7" name="Slayt Numarası Yer Tutucusu 6"/>
          <p:cNvSpPr>
            <a:spLocks noGrp="1"/>
          </p:cNvSpPr>
          <p:nvPr>
            <p:ph type="sldNum" sz="quarter" idx="12"/>
          </p:nvPr>
        </p:nvSpPr>
        <p:spPr>
          <a:xfrm>
            <a:off x="6553200" y="6245225"/>
            <a:ext cx="2133600" cy="476250"/>
          </a:xfrm>
        </p:spPr>
        <p:txBody>
          <a:bodyPr/>
          <a:lstStyle>
            <a:lvl1pPr>
              <a:defRPr/>
            </a:lvl1pPr>
          </a:lstStyle>
          <a:p>
            <a:fld id="{0A2851A4-94DD-468B-B368-8B36540F3687}" type="slidenum">
              <a:rPr lang="tr-TR" altLang="tr-TR">
                <a:solidFill>
                  <a:prstClr val="black">
                    <a:tint val="75000"/>
                  </a:prstClr>
                </a:solidFill>
              </a:rPr>
              <a:pPr/>
              <a:t>‹#›</a:t>
            </a:fld>
            <a:endParaRPr lang="tr-TR" altLang="tr-TR">
              <a:solidFill>
                <a:prstClr val="black">
                  <a:tint val="75000"/>
                </a:prstClr>
              </a:solidFill>
            </a:endParaRPr>
          </a:p>
        </p:txBody>
      </p:sp>
    </p:spTree>
    <p:extLst>
      <p:ext uri="{BB962C8B-B14F-4D97-AF65-F5344CB8AC3E}">
        <p14:creationId xmlns:p14="http://schemas.microsoft.com/office/powerpoint/2010/main" val="32768799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399240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28095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5092"/>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5091"/>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18.02.2018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10107"/>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83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119666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879651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9"/>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2" y="2505075"/>
            <a:ext cx="3887391"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552630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105367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9759885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391" y="98779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4302815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391" y="98779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785345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796419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6"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2" y="365125"/>
            <a:ext cx="5800725"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7238588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6"/>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457200" y="6245225"/>
            <a:ext cx="2133600" cy="476250"/>
          </a:xfrm>
        </p:spPr>
        <p:txBody>
          <a:bodyPr/>
          <a:lstStyle>
            <a:lvl1pPr>
              <a:defRPr/>
            </a:lvl1pPr>
          </a:lstStyle>
          <a:p>
            <a:fld id="{DFFD4E15-A3D4-4BDE-BACB-FDE8F8A40D1F}" type="datetime1">
              <a:rPr lang="tr-TR" altLang="tr-TR">
                <a:solidFill>
                  <a:prstClr val="black">
                    <a:tint val="75000"/>
                  </a:prstClr>
                </a:solidFill>
              </a:rPr>
              <a:pPr/>
              <a:t>18.02.2018</a:t>
            </a:fld>
            <a:endParaRPr lang="tr-TR" altLang="tr-TR">
              <a:solidFill>
                <a:prstClr val="black">
                  <a:tint val="75000"/>
                </a:prstClr>
              </a:solidFill>
            </a:endParaRPr>
          </a:p>
        </p:txBody>
      </p:sp>
      <p:sp>
        <p:nvSpPr>
          <p:cNvPr id="6" name="Altbilgi Yer Tutucusu 5"/>
          <p:cNvSpPr>
            <a:spLocks noGrp="1"/>
          </p:cNvSpPr>
          <p:nvPr>
            <p:ph type="ftr" sz="quarter" idx="11"/>
          </p:nvPr>
        </p:nvSpPr>
        <p:spPr>
          <a:xfrm>
            <a:off x="3124200" y="6245225"/>
            <a:ext cx="2895600" cy="476250"/>
          </a:xfrm>
        </p:spPr>
        <p:txBody>
          <a:bodyPr/>
          <a:lstStyle>
            <a:lvl1pPr>
              <a:defRPr/>
            </a:lvl1pPr>
          </a:lstStyle>
          <a:p>
            <a:r>
              <a:rPr lang="tr-TR" altLang="tr-TR">
                <a:solidFill>
                  <a:prstClr val="black">
                    <a:tint val="75000"/>
                  </a:prstClr>
                </a:solidFill>
              </a:rPr>
              <a:t>Mersin Rehberlik ve Araştırma Merkezi </a:t>
            </a:r>
          </a:p>
        </p:txBody>
      </p:sp>
      <p:sp>
        <p:nvSpPr>
          <p:cNvPr id="7" name="Slayt Numarası Yer Tutucusu 6"/>
          <p:cNvSpPr>
            <a:spLocks noGrp="1"/>
          </p:cNvSpPr>
          <p:nvPr>
            <p:ph type="sldNum" sz="quarter" idx="12"/>
          </p:nvPr>
        </p:nvSpPr>
        <p:spPr>
          <a:xfrm>
            <a:off x="6553200" y="6245225"/>
            <a:ext cx="2133600" cy="476250"/>
          </a:xfrm>
        </p:spPr>
        <p:txBody>
          <a:bodyPr/>
          <a:lstStyle>
            <a:lvl1pPr>
              <a:defRPr/>
            </a:lvl1pPr>
          </a:lstStyle>
          <a:p>
            <a:fld id="{0A2851A4-94DD-468B-B368-8B36540F3687}" type="slidenum">
              <a:rPr lang="tr-TR" altLang="tr-TR">
                <a:solidFill>
                  <a:prstClr val="black">
                    <a:tint val="75000"/>
                  </a:prstClr>
                </a:solidFill>
              </a:rPr>
              <a:pPr/>
              <a:t>‹#›</a:t>
            </a:fld>
            <a:endParaRPr lang="tr-TR" altLang="tr-TR">
              <a:solidFill>
                <a:prstClr val="black">
                  <a:tint val="75000"/>
                </a:prstClr>
              </a:solidFill>
            </a:endParaRPr>
          </a:p>
        </p:txBody>
      </p:sp>
    </p:spTree>
    <p:extLst>
      <p:ext uri="{BB962C8B-B14F-4D97-AF65-F5344CB8AC3E}">
        <p14:creationId xmlns:p14="http://schemas.microsoft.com/office/powerpoint/2010/main" val="1282727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4887632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7008483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544302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10087"/>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81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162442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087913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9"/>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2" y="2505075"/>
            <a:ext cx="3887391"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4203149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2884132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441213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391" y="98777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4859955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391" y="98777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3379939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85656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621254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6"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2" y="365125"/>
            <a:ext cx="5800725"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7848255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6"/>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457200" y="6245225"/>
            <a:ext cx="2133600" cy="476250"/>
          </a:xfrm>
        </p:spPr>
        <p:txBody>
          <a:bodyPr/>
          <a:lstStyle>
            <a:lvl1pPr>
              <a:defRPr/>
            </a:lvl1pPr>
          </a:lstStyle>
          <a:p>
            <a:fld id="{DFFD4E15-A3D4-4BDE-BACB-FDE8F8A40D1F}" type="datetime1">
              <a:rPr lang="tr-TR" altLang="tr-TR">
                <a:solidFill>
                  <a:prstClr val="black">
                    <a:tint val="75000"/>
                  </a:prstClr>
                </a:solidFill>
              </a:rPr>
              <a:pPr/>
              <a:t>18.02.2018</a:t>
            </a:fld>
            <a:endParaRPr lang="tr-TR" altLang="tr-TR">
              <a:solidFill>
                <a:prstClr val="black">
                  <a:tint val="75000"/>
                </a:prstClr>
              </a:solidFill>
            </a:endParaRPr>
          </a:p>
        </p:txBody>
      </p:sp>
      <p:sp>
        <p:nvSpPr>
          <p:cNvPr id="6" name="Altbilgi Yer Tutucusu 5"/>
          <p:cNvSpPr>
            <a:spLocks noGrp="1"/>
          </p:cNvSpPr>
          <p:nvPr>
            <p:ph type="ftr" sz="quarter" idx="11"/>
          </p:nvPr>
        </p:nvSpPr>
        <p:spPr>
          <a:xfrm>
            <a:off x="3124200" y="6245225"/>
            <a:ext cx="2895600" cy="476250"/>
          </a:xfrm>
        </p:spPr>
        <p:txBody>
          <a:bodyPr/>
          <a:lstStyle>
            <a:lvl1pPr>
              <a:defRPr/>
            </a:lvl1pPr>
          </a:lstStyle>
          <a:p>
            <a:r>
              <a:rPr lang="tr-TR" altLang="tr-TR">
                <a:solidFill>
                  <a:prstClr val="black">
                    <a:tint val="75000"/>
                  </a:prstClr>
                </a:solidFill>
              </a:rPr>
              <a:t>Mersin Rehberlik ve Araştırma Merkezi </a:t>
            </a:r>
          </a:p>
        </p:txBody>
      </p:sp>
      <p:sp>
        <p:nvSpPr>
          <p:cNvPr id="7" name="Slayt Numarası Yer Tutucusu 6"/>
          <p:cNvSpPr>
            <a:spLocks noGrp="1"/>
          </p:cNvSpPr>
          <p:nvPr>
            <p:ph type="sldNum" sz="quarter" idx="12"/>
          </p:nvPr>
        </p:nvSpPr>
        <p:spPr>
          <a:xfrm>
            <a:off x="6553200" y="6245225"/>
            <a:ext cx="2133600" cy="476250"/>
          </a:xfrm>
        </p:spPr>
        <p:txBody>
          <a:bodyPr/>
          <a:lstStyle>
            <a:lvl1pPr>
              <a:defRPr/>
            </a:lvl1pPr>
          </a:lstStyle>
          <a:p>
            <a:fld id="{0A2851A4-94DD-468B-B368-8B36540F3687}" type="slidenum">
              <a:rPr lang="tr-TR" altLang="tr-TR">
                <a:solidFill>
                  <a:prstClr val="black">
                    <a:tint val="75000"/>
                  </a:prstClr>
                </a:solidFill>
              </a:rPr>
              <a:pPr/>
              <a:t>‹#›</a:t>
            </a:fld>
            <a:endParaRPr lang="tr-TR" altLang="tr-TR">
              <a:solidFill>
                <a:prstClr val="black">
                  <a:tint val="75000"/>
                </a:prstClr>
              </a:solidFill>
            </a:endParaRPr>
          </a:p>
        </p:txBody>
      </p:sp>
    </p:spTree>
    <p:extLst>
      <p:ext uri="{BB962C8B-B14F-4D97-AF65-F5344CB8AC3E}">
        <p14:creationId xmlns:p14="http://schemas.microsoft.com/office/powerpoint/2010/main" val="22102122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2632152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8030418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10065"/>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79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4231066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5677168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9"/>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2" y="2505075"/>
            <a:ext cx="3887391"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7709615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4930792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2818218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391" y="98775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93414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10191"/>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91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2820375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391" y="98775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6509990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0566799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6"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2" y="365125"/>
            <a:ext cx="5800725"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7400160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6"/>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457200" y="6245225"/>
            <a:ext cx="2133600" cy="476250"/>
          </a:xfrm>
        </p:spPr>
        <p:txBody>
          <a:bodyPr/>
          <a:lstStyle>
            <a:lvl1pPr>
              <a:defRPr/>
            </a:lvl1pPr>
          </a:lstStyle>
          <a:p>
            <a:fld id="{DFFD4E15-A3D4-4BDE-BACB-FDE8F8A40D1F}" type="datetime1">
              <a:rPr lang="tr-TR" altLang="tr-TR">
                <a:solidFill>
                  <a:prstClr val="black">
                    <a:tint val="75000"/>
                  </a:prstClr>
                </a:solidFill>
              </a:rPr>
              <a:pPr/>
              <a:t>18.02.2018</a:t>
            </a:fld>
            <a:endParaRPr lang="tr-TR" altLang="tr-TR">
              <a:solidFill>
                <a:prstClr val="black">
                  <a:tint val="75000"/>
                </a:prstClr>
              </a:solidFill>
            </a:endParaRPr>
          </a:p>
        </p:txBody>
      </p:sp>
      <p:sp>
        <p:nvSpPr>
          <p:cNvPr id="6" name="Altbilgi Yer Tutucusu 5"/>
          <p:cNvSpPr>
            <a:spLocks noGrp="1"/>
          </p:cNvSpPr>
          <p:nvPr>
            <p:ph type="ftr" sz="quarter" idx="11"/>
          </p:nvPr>
        </p:nvSpPr>
        <p:spPr>
          <a:xfrm>
            <a:off x="3124200" y="6245225"/>
            <a:ext cx="2895600" cy="476250"/>
          </a:xfrm>
        </p:spPr>
        <p:txBody>
          <a:bodyPr/>
          <a:lstStyle>
            <a:lvl1pPr>
              <a:defRPr/>
            </a:lvl1pPr>
          </a:lstStyle>
          <a:p>
            <a:r>
              <a:rPr lang="tr-TR" altLang="tr-TR">
                <a:solidFill>
                  <a:prstClr val="black">
                    <a:tint val="75000"/>
                  </a:prstClr>
                </a:solidFill>
              </a:rPr>
              <a:t>Mersin Rehberlik ve Araştırma Merkezi </a:t>
            </a:r>
          </a:p>
        </p:txBody>
      </p:sp>
      <p:sp>
        <p:nvSpPr>
          <p:cNvPr id="7" name="Slayt Numarası Yer Tutucusu 6"/>
          <p:cNvSpPr>
            <a:spLocks noGrp="1"/>
          </p:cNvSpPr>
          <p:nvPr>
            <p:ph type="sldNum" sz="quarter" idx="12"/>
          </p:nvPr>
        </p:nvSpPr>
        <p:spPr>
          <a:xfrm>
            <a:off x="6553200" y="6245225"/>
            <a:ext cx="2133600" cy="476250"/>
          </a:xfrm>
        </p:spPr>
        <p:txBody>
          <a:bodyPr/>
          <a:lstStyle>
            <a:lvl1pPr>
              <a:defRPr/>
            </a:lvl1pPr>
          </a:lstStyle>
          <a:p>
            <a:fld id="{0A2851A4-94DD-468B-B368-8B36540F3687}" type="slidenum">
              <a:rPr lang="tr-TR" altLang="tr-TR">
                <a:solidFill>
                  <a:prstClr val="black">
                    <a:tint val="75000"/>
                  </a:prstClr>
                </a:solidFill>
              </a:rPr>
              <a:pPr/>
              <a:t>‹#›</a:t>
            </a:fld>
            <a:endParaRPr lang="tr-TR" altLang="tr-TR">
              <a:solidFill>
                <a:prstClr val="black">
                  <a:tint val="75000"/>
                </a:prstClr>
              </a:solidFill>
            </a:endParaRPr>
          </a:p>
        </p:txBody>
      </p:sp>
    </p:spTree>
    <p:extLst>
      <p:ext uri="{BB962C8B-B14F-4D97-AF65-F5344CB8AC3E}">
        <p14:creationId xmlns:p14="http://schemas.microsoft.com/office/powerpoint/2010/main" val="117060246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8322628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2724011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10043"/>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76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6104590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4943602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9"/>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2" y="2505075"/>
            <a:ext cx="3887391"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7624135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79765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8202975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8249709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391" y="9877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6467260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391" y="98773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7122949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013299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6"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2" y="365125"/>
            <a:ext cx="5800725"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7107974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6"/>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457200" y="6245225"/>
            <a:ext cx="2133600" cy="476250"/>
          </a:xfrm>
        </p:spPr>
        <p:txBody>
          <a:bodyPr/>
          <a:lstStyle>
            <a:lvl1pPr>
              <a:defRPr/>
            </a:lvl1pPr>
          </a:lstStyle>
          <a:p>
            <a:fld id="{DFFD4E15-A3D4-4BDE-BACB-FDE8F8A40D1F}" type="datetime1">
              <a:rPr lang="tr-TR" altLang="tr-TR">
                <a:solidFill>
                  <a:prstClr val="black">
                    <a:tint val="75000"/>
                  </a:prstClr>
                </a:solidFill>
              </a:rPr>
              <a:pPr/>
              <a:t>18.02.2018</a:t>
            </a:fld>
            <a:endParaRPr lang="tr-TR" altLang="tr-TR">
              <a:solidFill>
                <a:prstClr val="black">
                  <a:tint val="75000"/>
                </a:prstClr>
              </a:solidFill>
            </a:endParaRPr>
          </a:p>
        </p:txBody>
      </p:sp>
      <p:sp>
        <p:nvSpPr>
          <p:cNvPr id="6" name="Altbilgi Yer Tutucusu 5"/>
          <p:cNvSpPr>
            <a:spLocks noGrp="1"/>
          </p:cNvSpPr>
          <p:nvPr>
            <p:ph type="ftr" sz="quarter" idx="11"/>
          </p:nvPr>
        </p:nvSpPr>
        <p:spPr>
          <a:xfrm>
            <a:off x="3124200" y="6245225"/>
            <a:ext cx="2895600" cy="476250"/>
          </a:xfrm>
        </p:spPr>
        <p:txBody>
          <a:bodyPr/>
          <a:lstStyle>
            <a:lvl1pPr>
              <a:defRPr/>
            </a:lvl1pPr>
          </a:lstStyle>
          <a:p>
            <a:r>
              <a:rPr lang="tr-TR" altLang="tr-TR">
                <a:solidFill>
                  <a:prstClr val="black">
                    <a:tint val="75000"/>
                  </a:prstClr>
                </a:solidFill>
              </a:rPr>
              <a:t>Mersin Rehberlik ve Araştırma Merkezi </a:t>
            </a:r>
          </a:p>
        </p:txBody>
      </p:sp>
      <p:sp>
        <p:nvSpPr>
          <p:cNvPr id="7" name="Slayt Numarası Yer Tutucusu 6"/>
          <p:cNvSpPr>
            <a:spLocks noGrp="1"/>
          </p:cNvSpPr>
          <p:nvPr>
            <p:ph type="sldNum" sz="quarter" idx="12"/>
          </p:nvPr>
        </p:nvSpPr>
        <p:spPr>
          <a:xfrm>
            <a:off x="6553200" y="6245225"/>
            <a:ext cx="2133600" cy="476250"/>
          </a:xfrm>
        </p:spPr>
        <p:txBody>
          <a:bodyPr/>
          <a:lstStyle>
            <a:lvl1pPr>
              <a:defRPr/>
            </a:lvl1pPr>
          </a:lstStyle>
          <a:p>
            <a:fld id="{0A2851A4-94DD-468B-B368-8B36540F3687}" type="slidenum">
              <a:rPr lang="tr-TR" altLang="tr-TR">
                <a:solidFill>
                  <a:prstClr val="black">
                    <a:tint val="75000"/>
                  </a:prstClr>
                </a:solidFill>
              </a:rPr>
              <a:pPr/>
              <a:t>‹#›</a:t>
            </a:fld>
            <a:endParaRPr lang="tr-TR" altLang="tr-TR">
              <a:solidFill>
                <a:prstClr val="black">
                  <a:tint val="75000"/>
                </a:prstClr>
              </a:solidFill>
            </a:endParaRPr>
          </a:p>
        </p:txBody>
      </p:sp>
    </p:spTree>
    <p:extLst>
      <p:ext uri="{BB962C8B-B14F-4D97-AF65-F5344CB8AC3E}">
        <p14:creationId xmlns:p14="http://schemas.microsoft.com/office/powerpoint/2010/main" val="63235586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2936103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3808408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10019"/>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74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5333010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930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9"/>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2" y="2505075"/>
            <a:ext cx="3887391"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051940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9"/>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2" y="2505075"/>
            <a:ext cx="3887391"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0283091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557789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8199881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391" y="98770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1919402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391" y="98770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9975838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7781019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6"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2" y="365125"/>
            <a:ext cx="5800725"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0085351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6"/>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457200" y="6245225"/>
            <a:ext cx="2133600" cy="476250"/>
          </a:xfrm>
        </p:spPr>
        <p:txBody>
          <a:bodyPr/>
          <a:lstStyle>
            <a:lvl1pPr>
              <a:defRPr/>
            </a:lvl1pPr>
          </a:lstStyle>
          <a:p>
            <a:fld id="{DFFD4E15-A3D4-4BDE-BACB-FDE8F8A40D1F}" type="datetime1">
              <a:rPr lang="tr-TR" altLang="tr-TR">
                <a:solidFill>
                  <a:prstClr val="black">
                    <a:tint val="75000"/>
                  </a:prstClr>
                </a:solidFill>
              </a:rPr>
              <a:pPr/>
              <a:t>18.02.2018</a:t>
            </a:fld>
            <a:endParaRPr lang="tr-TR" altLang="tr-TR">
              <a:solidFill>
                <a:prstClr val="black">
                  <a:tint val="75000"/>
                </a:prstClr>
              </a:solidFill>
            </a:endParaRPr>
          </a:p>
        </p:txBody>
      </p:sp>
      <p:sp>
        <p:nvSpPr>
          <p:cNvPr id="6" name="Altbilgi Yer Tutucusu 5"/>
          <p:cNvSpPr>
            <a:spLocks noGrp="1"/>
          </p:cNvSpPr>
          <p:nvPr>
            <p:ph type="ftr" sz="quarter" idx="11"/>
          </p:nvPr>
        </p:nvSpPr>
        <p:spPr>
          <a:xfrm>
            <a:off x="3124200" y="6245225"/>
            <a:ext cx="2895600" cy="476250"/>
          </a:xfrm>
        </p:spPr>
        <p:txBody>
          <a:bodyPr/>
          <a:lstStyle>
            <a:lvl1pPr>
              <a:defRPr/>
            </a:lvl1pPr>
          </a:lstStyle>
          <a:p>
            <a:r>
              <a:rPr lang="tr-TR" altLang="tr-TR">
                <a:solidFill>
                  <a:prstClr val="black">
                    <a:tint val="75000"/>
                  </a:prstClr>
                </a:solidFill>
              </a:rPr>
              <a:t>Mersin Rehberlik ve Araştırma Merkezi </a:t>
            </a:r>
          </a:p>
        </p:txBody>
      </p:sp>
      <p:sp>
        <p:nvSpPr>
          <p:cNvPr id="7" name="Slayt Numarası Yer Tutucusu 6"/>
          <p:cNvSpPr>
            <a:spLocks noGrp="1"/>
          </p:cNvSpPr>
          <p:nvPr>
            <p:ph type="sldNum" sz="quarter" idx="12"/>
          </p:nvPr>
        </p:nvSpPr>
        <p:spPr>
          <a:xfrm>
            <a:off x="6553200" y="6245225"/>
            <a:ext cx="2133600" cy="476250"/>
          </a:xfrm>
        </p:spPr>
        <p:txBody>
          <a:bodyPr/>
          <a:lstStyle>
            <a:lvl1pPr>
              <a:defRPr/>
            </a:lvl1pPr>
          </a:lstStyle>
          <a:p>
            <a:fld id="{0A2851A4-94DD-468B-B368-8B36540F3687}" type="slidenum">
              <a:rPr lang="tr-TR" altLang="tr-TR">
                <a:solidFill>
                  <a:prstClr val="black">
                    <a:tint val="75000"/>
                  </a:prstClr>
                </a:solidFill>
              </a:rPr>
              <a:pPr/>
              <a:t>‹#›</a:t>
            </a:fld>
            <a:endParaRPr lang="tr-TR" altLang="tr-TR">
              <a:solidFill>
                <a:prstClr val="black">
                  <a:tint val="75000"/>
                </a:prstClr>
              </a:solidFill>
            </a:endParaRPr>
          </a:p>
        </p:txBody>
      </p:sp>
    </p:spTree>
    <p:extLst>
      <p:ext uri="{BB962C8B-B14F-4D97-AF65-F5344CB8AC3E}">
        <p14:creationId xmlns:p14="http://schemas.microsoft.com/office/powerpoint/2010/main" val="406431415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3751863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99769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3180130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991"/>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71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0764978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281411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9"/>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2" y="2505075"/>
            <a:ext cx="3887391"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7270852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5264793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9192183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391" y="98767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1012390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391" y="98767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5625650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779958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6"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2" y="365125"/>
            <a:ext cx="5800725"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2448704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6"/>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457200" y="6245225"/>
            <a:ext cx="2133600" cy="476250"/>
          </a:xfrm>
        </p:spPr>
        <p:txBody>
          <a:bodyPr/>
          <a:lstStyle>
            <a:lvl1pPr>
              <a:defRPr/>
            </a:lvl1pPr>
          </a:lstStyle>
          <a:p>
            <a:fld id="{DFFD4E15-A3D4-4BDE-BACB-FDE8F8A40D1F}" type="datetime1">
              <a:rPr lang="tr-TR" altLang="tr-TR">
                <a:solidFill>
                  <a:prstClr val="black">
                    <a:tint val="75000"/>
                  </a:prstClr>
                </a:solidFill>
              </a:rPr>
              <a:pPr/>
              <a:t>18.02.2018</a:t>
            </a:fld>
            <a:endParaRPr lang="tr-TR" altLang="tr-TR">
              <a:solidFill>
                <a:prstClr val="black">
                  <a:tint val="75000"/>
                </a:prstClr>
              </a:solidFill>
            </a:endParaRPr>
          </a:p>
        </p:txBody>
      </p:sp>
      <p:sp>
        <p:nvSpPr>
          <p:cNvPr id="6" name="Altbilgi Yer Tutucusu 5"/>
          <p:cNvSpPr>
            <a:spLocks noGrp="1"/>
          </p:cNvSpPr>
          <p:nvPr>
            <p:ph type="ftr" sz="quarter" idx="11"/>
          </p:nvPr>
        </p:nvSpPr>
        <p:spPr>
          <a:xfrm>
            <a:off x="3124200" y="6245225"/>
            <a:ext cx="2895600" cy="476250"/>
          </a:xfrm>
        </p:spPr>
        <p:txBody>
          <a:bodyPr/>
          <a:lstStyle>
            <a:lvl1pPr>
              <a:defRPr/>
            </a:lvl1pPr>
          </a:lstStyle>
          <a:p>
            <a:r>
              <a:rPr lang="tr-TR" altLang="tr-TR">
                <a:solidFill>
                  <a:prstClr val="black">
                    <a:tint val="75000"/>
                  </a:prstClr>
                </a:solidFill>
              </a:rPr>
              <a:t>Mersin Rehberlik ve Araştırma Merkezi </a:t>
            </a:r>
          </a:p>
        </p:txBody>
      </p:sp>
      <p:sp>
        <p:nvSpPr>
          <p:cNvPr id="7" name="Slayt Numarası Yer Tutucusu 6"/>
          <p:cNvSpPr>
            <a:spLocks noGrp="1"/>
          </p:cNvSpPr>
          <p:nvPr>
            <p:ph type="sldNum" sz="quarter" idx="12"/>
          </p:nvPr>
        </p:nvSpPr>
        <p:spPr>
          <a:xfrm>
            <a:off x="6553200" y="6245225"/>
            <a:ext cx="2133600" cy="476250"/>
          </a:xfrm>
        </p:spPr>
        <p:txBody>
          <a:bodyPr/>
          <a:lstStyle>
            <a:lvl1pPr>
              <a:defRPr/>
            </a:lvl1pPr>
          </a:lstStyle>
          <a:p>
            <a:fld id="{0A2851A4-94DD-468B-B368-8B36540F3687}" type="slidenum">
              <a:rPr lang="tr-TR" altLang="tr-TR">
                <a:solidFill>
                  <a:prstClr val="black">
                    <a:tint val="75000"/>
                  </a:prstClr>
                </a:solidFill>
              </a:rPr>
              <a:pPr/>
              <a:t>‹#›</a:t>
            </a:fld>
            <a:endParaRPr lang="tr-TR" altLang="tr-TR">
              <a:solidFill>
                <a:prstClr val="black">
                  <a:tint val="75000"/>
                </a:prstClr>
              </a:solidFill>
            </a:endParaRPr>
          </a:p>
        </p:txBody>
      </p:sp>
    </p:spTree>
    <p:extLst>
      <p:ext uri="{BB962C8B-B14F-4D97-AF65-F5344CB8AC3E}">
        <p14:creationId xmlns:p14="http://schemas.microsoft.com/office/powerpoint/2010/main" val="4271674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4757885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807492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7137984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929"/>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65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5133672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7899112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9"/>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2" y="2505075"/>
            <a:ext cx="3887391"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3154653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4465174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6365442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391" y="98761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580180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391" y="98761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9194259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78175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391" y="98787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0895682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6"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2" y="365125"/>
            <a:ext cx="5800725"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1058491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6"/>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457200" y="6245225"/>
            <a:ext cx="2133600" cy="476250"/>
          </a:xfrm>
        </p:spPr>
        <p:txBody>
          <a:bodyPr/>
          <a:lstStyle>
            <a:lvl1pPr>
              <a:defRPr/>
            </a:lvl1pPr>
          </a:lstStyle>
          <a:p>
            <a:fld id="{DFFD4E15-A3D4-4BDE-BACB-FDE8F8A40D1F}" type="datetime1">
              <a:rPr lang="tr-TR" altLang="tr-TR">
                <a:solidFill>
                  <a:prstClr val="black">
                    <a:tint val="75000"/>
                  </a:prstClr>
                </a:solidFill>
              </a:rPr>
              <a:pPr/>
              <a:t>18.02.2018</a:t>
            </a:fld>
            <a:endParaRPr lang="tr-TR" altLang="tr-TR">
              <a:solidFill>
                <a:prstClr val="black">
                  <a:tint val="75000"/>
                </a:prstClr>
              </a:solidFill>
            </a:endParaRPr>
          </a:p>
        </p:txBody>
      </p:sp>
      <p:sp>
        <p:nvSpPr>
          <p:cNvPr id="6" name="Altbilgi Yer Tutucusu 5"/>
          <p:cNvSpPr>
            <a:spLocks noGrp="1"/>
          </p:cNvSpPr>
          <p:nvPr>
            <p:ph type="ftr" sz="quarter" idx="11"/>
          </p:nvPr>
        </p:nvSpPr>
        <p:spPr>
          <a:xfrm>
            <a:off x="3124200" y="6245225"/>
            <a:ext cx="2895600" cy="476250"/>
          </a:xfrm>
        </p:spPr>
        <p:txBody>
          <a:bodyPr/>
          <a:lstStyle>
            <a:lvl1pPr>
              <a:defRPr/>
            </a:lvl1pPr>
          </a:lstStyle>
          <a:p>
            <a:r>
              <a:rPr lang="tr-TR" altLang="tr-TR">
                <a:solidFill>
                  <a:prstClr val="black">
                    <a:tint val="75000"/>
                  </a:prstClr>
                </a:solidFill>
              </a:rPr>
              <a:t>Mersin Rehberlik ve Araştırma Merkezi </a:t>
            </a:r>
          </a:p>
        </p:txBody>
      </p:sp>
      <p:sp>
        <p:nvSpPr>
          <p:cNvPr id="7" name="Slayt Numarası Yer Tutucusu 6"/>
          <p:cNvSpPr>
            <a:spLocks noGrp="1"/>
          </p:cNvSpPr>
          <p:nvPr>
            <p:ph type="sldNum" sz="quarter" idx="12"/>
          </p:nvPr>
        </p:nvSpPr>
        <p:spPr>
          <a:xfrm>
            <a:off x="6553200" y="6245225"/>
            <a:ext cx="2133600" cy="476250"/>
          </a:xfrm>
        </p:spPr>
        <p:txBody>
          <a:bodyPr/>
          <a:lstStyle>
            <a:lvl1pPr>
              <a:defRPr/>
            </a:lvl1pPr>
          </a:lstStyle>
          <a:p>
            <a:fld id="{0A2851A4-94DD-468B-B368-8B36540F3687}" type="slidenum">
              <a:rPr lang="tr-TR" altLang="tr-TR">
                <a:solidFill>
                  <a:prstClr val="black">
                    <a:tint val="75000"/>
                  </a:prstClr>
                </a:solidFill>
              </a:rPr>
              <a:pPr/>
              <a:t>‹#›</a:t>
            </a:fld>
            <a:endParaRPr lang="tr-TR" altLang="tr-TR">
              <a:solidFill>
                <a:prstClr val="black">
                  <a:tint val="75000"/>
                </a:prstClr>
              </a:solidFill>
            </a:endParaRPr>
          </a:p>
        </p:txBody>
      </p:sp>
    </p:spTree>
    <p:extLst>
      <p:ext uri="{BB962C8B-B14F-4D97-AF65-F5344CB8AC3E}">
        <p14:creationId xmlns:p14="http://schemas.microsoft.com/office/powerpoint/2010/main" val="247375139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5171865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7119513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895"/>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62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8552932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1826336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9"/>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2" y="2505075"/>
            <a:ext cx="3887391"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88420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1654892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7938104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391" y="98758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9165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D9F75050-0E15-4C5B-92B0-66D068882F1F}" type="datetimeFigureOut">
              <a:rPr lang="tr-TR" smtClean="0"/>
              <a:pPr/>
              <a:t>18.02.2018</a:t>
            </a:fld>
            <a:endParaRPr lang="tr-TR"/>
          </a:p>
        </p:txBody>
      </p:sp>
      <p:sp>
        <p:nvSpPr>
          <p:cNvPr id="9" name="8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391" y="98787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592297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391" y="98758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8978119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2657556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6"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2" y="365125"/>
            <a:ext cx="5800725"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2103934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6"/>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457200" y="6245225"/>
            <a:ext cx="2133600" cy="476250"/>
          </a:xfrm>
        </p:spPr>
        <p:txBody>
          <a:bodyPr/>
          <a:lstStyle>
            <a:lvl1pPr>
              <a:defRPr/>
            </a:lvl1pPr>
          </a:lstStyle>
          <a:p>
            <a:fld id="{DFFD4E15-A3D4-4BDE-BACB-FDE8F8A40D1F}" type="datetime1">
              <a:rPr lang="tr-TR" altLang="tr-TR">
                <a:solidFill>
                  <a:prstClr val="black">
                    <a:tint val="75000"/>
                  </a:prstClr>
                </a:solidFill>
              </a:rPr>
              <a:pPr/>
              <a:t>18.02.2018</a:t>
            </a:fld>
            <a:endParaRPr lang="tr-TR" altLang="tr-TR">
              <a:solidFill>
                <a:prstClr val="black">
                  <a:tint val="75000"/>
                </a:prstClr>
              </a:solidFill>
            </a:endParaRPr>
          </a:p>
        </p:txBody>
      </p:sp>
      <p:sp>
        <p:nvSpPr>
          <p:cNvPr id="6" name="Altbilgi Yer Tutucusu 5"/>
          <p:cNvSpPr>
            <a:spLocks noGrp="1"/>
          </p:cNvSpPr>
          <p:nvPr>
            <p:ph type="ftr" sz="quarter" idx="11"/>
          </p:nvPr>
        </p:nvSpPr>
        <p:spPr>
          <a:xfrm>
            <a:off x="3124200" y="6245225"/>
            <a:ext cx="2895600" cy="476250"/>
          </a:xfrm>
        </p:spPr>
        <p:txBody>
          <a:bodyPr/>
          <a:lstStyle>
            <a:lvl1pPr>
              <a:defRPr/>
            </a:lvl1pPr>
          </a:lstStyle>
          <a:p>
            <a:r>
              <a:rPr lang="tr-TR" altLang="tr-TR">
                <a:solidFill>
                  <a:prstClr val="black">
                    <a:tint val="75000"/>
                  </a:prstClr>
                </a:solidFill>
              </a:rPr>
              <a:t>Mersin Rehberlik ve Araştırma Merkezi </a:t>
            </a:r>
          </a:p>
        </p:txBody>
      </p:sp>
      <p:sp>
        <p:nvSpPr>
          <p:cNvPr id="7" name="Slayt Numarası Yer Tutucusu 6"/>
          <p:cNvSpPr>
            <a:spLocks noGrp="1"/>
          </p:cNvSpPr>
          <p:nvPr>
            <p:ph type="sldNum" sz="quarter" idx="12"/>
          </p:nvPr>
        </p:nvSpPr>
        <p:spPr>
          <a:xfrm>
            <a:off x="6553200" y="6245225"/>
            <a:ext cx="2133600" cy="476250"/>
          </a:xfrm>
        </p:spPr>
        <p:txBody>
          <a:bodyPr/>
          <a:lstStyle>
            <a:lvl1pPr>
              <a:defRPr/>
            </a:lvl1pPr>
          </a:lstStyle>
          <a:p>
            <a:fld id="{0A2851A4-94DD-468B-B368-8B36540F3687}" type="slidenum">
              <a:rPr lang="tr-TR" altLang="tr-TR">
                <a:solidFill>
                  <a:prstClr val="black">
                    <a:tint val="75000"/>
                  </a:prstClr>
                </a:solidFill>
              </a:rPr>
              <a:pPr/>
              <a:t>‹#›</a:t>
            </a:fld>
            <a:endParaRPr lang="tr-TR" altLang="tr-TR">
              <a:solidFill>
                <a:prstClr val="black">
                  <a:tint val="75000"/>
                </a:prstClr>
              </a:solidFill>
            </a:endParaRPr>
          </a:p>
        </p:txBody>
      </p:sp>
    </p:spTree>
    <p:extLst>
      <p:ext uri="{BB962C8B-B14F-4D97-AF65-F5344CB8AC3E}">
        <p14:creationId xmlns:p14="http://schemas.microsoft.com/office/powerpoint/2010/main" val="53367478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3447193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6326404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859"/>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58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8374876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9861587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9"/>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2" y="2505075"/>
            <a:ext cx="3887391"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0481062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940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0639248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3005880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391" y="98754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6091405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391" y="98754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0325553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331044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6"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2" y="365125"/>
            <a:ext cx="5800725"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4700667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6"/>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457200" y="6245225"/>
            <a:ext cx="2133600" cy="476250"/>
          </a:xfrm>
        </p:spPr>
        <p:txBody>
          <a:bodyPr/>
          <a:lstStyle>
            <a:lvl1pPr>
              <a:defRPr/>
            </a:lvl1pPr>
          </a:lstStyle>
          <a:p>
            <a:fld id="{DFFD4E15-A3D4-4BDE-BACB-FDE8F8A40D1F}" type="datetime1">
              <a:rPr lang="tr-TR" altLang="tr-TR">
                <a:solidFill>
                  <a:prstClr val="black">
                    <a:tint val="75000"/>
                  </a:prstClr>
                </a:solidFill>
              </a:rPr>
              <a:pPr/>
              <a:t>18.02.2018</a:t>
            </a:fld>
            <a:endParaRPr lang="tr-TR" altLang="tr-TR">
              <a:solidFill>
                <a:prstClr val="black">
                  <a:tint val="75000"/>
                </a:prstClr>
              </a:solidFill>
            </a:endParaRPr>
          </a:p>
        </p:txBody>
      </p:sp>
      <p:sp>
        <p:nvSpPr>
          <p:cNvPr id="6" name="Altbilgi Yer Tutucusu 5"/>
          <p:cNvSpPr>
            <a:spLocks noGrp="1"/>
          </p:cNvSpPr>
          <p:nvPr>
            <p:ph type="ftr" sz="quarter" idx="11"/>
          </p:nvPr>
        </p:nvSpPr>
        <p:spPr>
          <a:xfrm>
            <a:off x="3124200" y="6245225"/>
            <a:ext cx="2895600" cy="476250"/>
          </a:xfrm>
        </p:spPr>
        <p:txBody>
          <a:bodyPr/>
          <a:lstStyle>
            <a:lvl1pPr>
              <a:defRPr/>
            </a:lvl1pPr>
          </a:lstStyle>
          <a:p>
            <a:r>
              <a:rPr lang="tr-TR" altLang="tr-TR">
                <a:solidFill>
                  <a:prstClr val="black">
                    <a:tint val="75000"/>
                  </a:prstClr>
                </a:solidFill>
              </a:rPr>
              <a:t>Mersin Rehberlik ve Araştırma Merkezi </a:t>
            </a:r>
          </a:p>
        </p:txBody>
      </p:sp>
      <p:sp>
        <p:nvSpPr>
          <p:cNvPr id="7" name="Slayt Numarası Yer Tutucusu 6"/>
          <p:cNvSpPr>
            <a:spLocks noGrp="1"/>
          </p:cNvSpPr>
          <p:nvPr>
            <p:ph type="sldNum" sz="quarter" idx="12"/>
          </p:nvPr>
        </p:nvSpPr>
        <p:spPr>
          <a:xfrm>
            <a:off x="6553200" y="6245225"/>
            <a:ext cx="2133600" cy="476250"/>
          </a:xfrm>
        </p:spPr>
        <p:txBody>
          <a:bodyPr/>
          <a:lstStyle>
            <a:lvl1pPr>
              <a:defRPr/>
            </a:lvl1pPr>
          </a:lstStyle>
          <a:p>
            <a:fld id="{0A2851A4-94DD-468B-B368-8B36540F3687}" type="slidenum">
              <a:rPr lang="tr-TR" altLang="tr-TR">
                <a:solidFill>
                  <a:prstClr val="black">
                    <a:tint val="75000"/>
                  </a:prstClr>
                </a:solidFill>
              </a:rPr>
              <a:pPr/>
              <a:t>‹#›</a:t>
            </a:fld>
            <a:endParaRPr lang="tr-TR" altLang="tr-TR">
              <a:solidFill>
                <a:prstClr val="black">
                  <a:tint val="75000"/>
                </a:prstClr>
              </a:solidFill>
            </a:endParaRPr>
          </a:p>
        </p:txBody>
      </p:sp>
    </p:spTree>
    <p:extLst>
      <p:ext uri="{BB962C8B-B14F-4D97-AF65-F5344CB8AC3E}">
        <p14:creationId xmlns:p14="http://schemas.microsoft.com/office/powerpoint/2010/main" val="316556611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2363125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1114684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821"/>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54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484494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70830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6"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2" y="365125"/>
            <a:ext cx="5800725"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3542470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9"/>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2" y="2505075"/>
            <a:ext cx="3887391"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965727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7678725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136225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391" y="98750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9072971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391" y="98750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4138307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6322636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6"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2" y="365125"/>
            <a:ext cx="5800725"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8624036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6"/>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457200" y="6245225"/>
            <a:ext cx="2133600" cy="476250"/>
          </a:xfrm>
        </p:spPr>
        <p:txBody>
          <a:bodyPr/>
          <a:lstStyle>
            <a:lvl1pPr>
              <a:defRPr/>
            </a:lvl1pPr>
          </a:lstStyle>
          <a:p>
            <a:fld id="{DFFD4E15-A3D4-4BDE-BACB-FDE8F8A40D1F}" type="datetime1">
              <a:rPr lang="tr-TR" altLang="tr-TR">
                <a:solidFill>
                  <a:prstClr val="black">
                    <a:tint val="75000"/>
                  </a:prstClr>
                </a:solidFill>
              </a:rPr>
              <a:pPr/>
              <a:t>18.02.2018</a:t>
            </a:fld>
            <a:endParaRPr lang="tr-TR" altLang="tr-TR">
              <a:solidFill>
                <a:prstClr val="black">
                  <a:tint val="75000"/>
                </a:prstClr>
              </a:solidFill>
            </a:endParaRPr>
          </a:p>
        </p:txBody>
      </p:sp>
      <p:sp>
        <p:nvSpPr>
          <p:cNvPr id="6" name="Altbilgi Yer Tutucusu 5"/>
          <p:cNvSpPr>
            <a:spLocks noGrp="1"/>
          </p:cNvSpPr>
          <p:nvPr>
            <p:ph type="ftr" sz="quarter" idx="11"/>
          </p:nvPr>
        </p:nvSpPr>
        <p:spPr>
          <a:xfrm>
            <a:off x="3124200" y="6245225"/>
            <a:ext cx="2895600" cy="476250"/>
          </a:xfrm>
        </p:spPr>
        <p:txBody>
          <a:bodyPr/>
          <a:lstStyle>
            <a:lvl1pPr>
              <a:defRPr/>
            </a:lvl1pPr>
          </a:lstStyle>
          <a:p>
            <a:r>
              <a:rPr lang="tr-TR" altLang="tr-TR">
                <a:solidFill>
                  <a:prstClr val="black">
                    <a:tint val="75000"/>
                  </a:prstClr>
                </a:solidFill>
              </a:rPr>
              <a:t>Mersin Rehberlik ve Araştırma Merkezi </a:t>
            </a:r>
          </a:p>
        </p:txBody>
      </p:sp>
      <p:sp>
        <p:nvSpPr>
          <p:cNvPr id="7" name="Slayt Numarası Yer Tutucusu 6"/>
          <p:cNvSpPr>
            <a:spLocks noGrp="1"/>
          </p:cNvSpPr>
          <p:nvPr>
            <p:ph type="sldNum" sz="quarter" idx="12"/>
          </p:nvPr>
        </p:nvSpPr>
        <p:spPr>
          <a:xfrm>
            <a:off x="6553200" y="6245225"/>
            <a:ext cx="2133600" cy="476250"/>
          </a:xfrm>
        </p:spPr>
        <p:txBody>
          <a:bodyPr/>
          <a:lstStyle>
            <a:lvl1pPr>
              <a:defRPr/>
            </a:lvl1pPr>
          </a:lstStyle>
          <a:p>
            <a:fld id="{0A2851A4-94DD-468B-B368-8B36540F3687}" type="slidenum">
              <a:rPr lang="tr-TR" altLang="tr-TR">
                <a:solidFill>
                  <a:prstClr val="black">
                    <a:tint val="75000"/>
                  </a:prstClr>
                </a:solidFill>
              </a:rPr>
              <a:pPr/>
              <a:t>‹#›</a:t>
            </a:fld>
            <a:endParaRPr lang="tr-TR" altLang="tr-TR">
              <a:solidFill>
                <a:prstClr val="black">
                  <a:tint val="75000"/>
                </a:prstClr>
              </a:solidFill>
            </a:endParaRPr>
          </a:p>
        </p:txBody>
      </p:sp>
    </p:spTree>
    <p:extLst>
      <p:ext uri="{BB962C8B-B14F-4D97-AF65-F5344CB8AC3E}">
        <p14:creationId xmlns:p14="http://schemas.microsoft.com/office/powerpoint/2010/main" val="378112425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8752512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65765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6"/>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457200" y="6245225"/>
            <a:ext cx="2133600" cy="476250"/>
          </a:xfrm>
        </p:spPr>
        <p:txBody>
          <a:bodyPr/>
          <a:lstStyle>
            <a:lvl1pPr>
              <a:defRPr/>
            </a:lvl1pPr>
          </a:lstStyle>
          <a:p>
            <a:fld id="{DFFD4E15-A3D4-4BDE-BACB-FDE8F8A40D1F}" type="datetime1">
              <a:rPr lang="tr-TR" altLang="tr-TR">
                <a:solidFill>
                  <a:prstClr val="black">
                    <a:tint val="75000"/>
                  </a:prstClr>
                </a:solidFill>
              </a:rPr>
              <a:pPr/>
              <a:t>18.02.2018</a:t>
            </a:fld>
            <a:endParaRPr lang="tr-TR" altLang="tr-TR">
              <a:solidFill>
                <a:prstClr val="black">
                  <a:tint val="75000"/>
                </a:prstClr>
              </a:solidFill>
            </a:endParaRPr>
          </a:p>
        </p:txBody>
      </p:sp>
      <p:sp>
        <p:nvSpPr>
          <p:cNvPr id="6" name="Altbilgi Yer Tutucusu 5"/>
          <p:cNvSpPr>
            <a:spLocks noGrp="1"/>
          </p:cNvSpPr>
          <p:nvPr>
            <p:ph type="ftr" sz="quarter" idx="11"/>
          </p:nvPr>
        </p:nvSpPr>
        <p:spPr>
          <a:xfrm>
            <a:off x="3124200" y="6245225"/>
            <a:ext cx="2895600" cy="476250"/>
          </a:xfrm>
        </p:spPr>
        <p:txBody>
          <a:bodyPr/>
          <a:lstStyle>
            <a:lvl1pPr>
              <a:defRPr/>
            </a:lvl1pPr>
          </a:lstStyle>
          <a:p>
            <a:r>
              <a:rPr lang="tr-TR" altLang="tr-TR">
                <a:solidFill>
                  <a:prstClr val="black">
                    <a:tint val="75000"/>
                  </a:prstClr>
                </a:solidFill>
              </a:rPr>
              <a:t>Mersin Rehberlik ve Araştırma Merkezi </a:t>
            </a:r>
          </a:p>
        </p:txBody>
      </p:sp>
      <p:sp>
        <p:nvSpPr>
          <p:cNvPr id="7" name="Slayt Numarası Yer Tutucusu 6"/>
          <p:cNvSpPr>
            <a:spLocks noGrp="1"/>
          </p:cNvSpPr>
          <p:nvPr>
            <p:ph type="sldNum" sz="quarter" idx="12"/>
          </p:nvPr>
        </p:nvSpPr>
        <p:spPr>
          <a:xfrm>
            <a:off x="6553200" y="6245225"/>
            <a:ext cx="2133600" cy="476250"/>
          </a:xfrm>
        </p:spPr>
        <p:txBody>
          <a:bodyPr/>
          <a:lstStyle>
            <a:lvl1pPr>
              <a:defRPr/>
            </a:lvl1pPr>
          </a:lstStyle>
          <a:p>
            <a:fld id="{0A2851A4-94DD-468B-B368-8B36540F3687}" type="slidenum">
              <a:rPr lang="tr-TR" altLang="tr-TR">
                <a:solidFill>
                  <a:prstClr val="black">
                    <a:tint val="75000"/>
                  </a:prstClr>
                </a:solidFill>
              </a:rPr>
              <a:pPr/>
              <a:t>‹#›</a:t>
            </a:fld>
            <a:endParaRPr lang="tr-TR" altLang="tr-TR">
              <a:solidFill>
                <a:prstClr val="black">
                  <a:tint val="75000"/>
                </a:prstClr>
              </a:solidFill>
            </a:endParaRPr>
          </a:p>
        </p:txBody>
      </p:sp>
    </p:spTree>
    <p:extLst>
      <p:ext uri="{BB962C8B-B14F-4D97-AF65-F5344CB8AC3E}">
        <p14:creationId xmlns:p14="http://schemas.microsoft.com/office/powerpoint/2010/main" val="51007812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961"/>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68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6526010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2265200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9"/>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2" y="2505075"/>
            <a:ext cx="3887391"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2320719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4921074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7096004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391" y="98764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3081223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391" y="98764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0454775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8236254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6"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2" y="365125"/>
            <a:ext cx="5800725"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3766537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6"/>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457200" y="6245225"/>
            <a:ext cx="2133600" cy="476250"/>
          </a:xfrm>
        </p:spPr>
        <p:txBody>
          <a:bodyPr/>
          <a:lstStyle>
            <a:lvl1pPr>
              <a:defRPr/>
            </a:lvl1pPr>
          </a:lstStyle>
          <a:p>
            <a:fld id="{DFFD4E15-A3D4-4BDE-BACB-FDE8F8A40D1F}" type="datetime1">
              <a:rPr lang="tr-TR" altLang="tr-TR">
                <a:solidFill>
                  <a:prstClr val="black">
                    <a:tint val="75000"/>
                  </a:prstClr>
                </a:solidFill>
              </a:rPr>
              <a:pPr/>
              <a:t>18.02.2018</a:t>
            </a:fld>
            <a:endParaRPr lang="tr-TR" altLang="tr-TR">
              <a:solidFill>
                <a:prstClr val="black">
                  <a:tint val="75000"/>
                </a:prstClr>
              </a:solidFill>
            </a:endParaRPr>
          </a:p>
        </p:txBody>
      </p:sp>
      <p:sp>
        <p:nvSpPr>
          <p:cNvPr id="6" name="Altbilgi Yer Tutucusu 5"/>
          <p:cNvSpPr>
            <a:spLocks noGrp="1"/>
          </p:cNvSpPr>
          <p:nvPr>
            <p:ph type="ftr" sz="quarter" idx="11"/>
          </p:nvPr>
        </p:nvSpPr>
        <p:spPr>
          <a:xfrm>
            <a:off x="3124200" y="6245225"/>
            <a:ext cx="2895600" cy="476250"/>
          </a:xfrm>
        </p:spPr>
        <p:txBody>
          <a:bodyPr/>
          <a:lstStyle>
            <a:lvl1pPr>
              <a:defRPr/>
            </a:lvl1pPr>
          </a:lstStyle>
          <a:p>
            <a:r>
              <a:rPr lang="tr-TR" altLang="tr-TR">
                <a:solidFill>
                  <a:prstClr val="black">
                    <a:tint val="75000"/>
                  </a:prstClr>
                </a:solidFill>
              </a:rPr>
              <a:t>Mersin Rehberlik ve Araştırma Merkezi </a:t>
            </a:r>
          </a:p>
        </p:txBody>
      </p:sp>
      <p:sp>
        <p:nvSpPr>
          <p:cNvPr id="7" name="Slayt Numarası Yer Tutucusu 6"/>
          <p:cNvSpPr>
            <a:spLocks noGrp="1"/>
          </p:cNvSpPr>
          <p:nvPr>
            <p:ph type="sldNum" sz="quarter" idx="12"/>
          </p:nvPr>
        </p:nvSpPr>
        <p:spPr>
          <a:xfrm>
            <a:off x="6553200" y="6245225"/>
            <a:ext cx="2133600" cy="476250"/>
          </a:xfrm>
        </p:spPr>
        <p:txBody>
          <a:bodyPr/>
          <a:lstStyle>
            <a:lvl1pPr>
              <a:defRPr/>
            </a:lvl1pPr>
          </a:lstStyle>
          <a:p>
            <a:fld id="{0A2851A4-94DD-468B-B368-8B36540F3687}" type="slidenum">
              <a:rPr lang="tr-TR" altLang="tr-TR">
                <a:solidFill>
                  <a:prstClr val="black">
                    <a:tint val="75000"/>
                  </a:prstClr>
                </a:solidFill>
              </a:rPr>
              <a:pPr/>
              <a:t>‹#›</a:t>
            </a:fld>
            <a:endParaRPr lang="tr-TR" altLang="tr-TR">
              <a:solidFill>
                <a:prstClr val="black">
                  <a:tint val="75000"/>
                </a:prstClr>
              </a:solidFill>
            </a:endParaRPr>
          </a:p>
        </p:txBody>
      </p:sp>
    </p:spTree>
    <p:extLst>
      <p:ext uri="{BB962C8B-B14F-4D97-AF65-F5344CB8AC3E}">
        <p14:creationId xmlns:p14="http://schemas.microsoft.com/office/powerpoint/2010/main" val="2898555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5178595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9062018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0414957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81"/>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50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18754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9191146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9"/>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2" y="2505075"/>
            <a:ext cx="3887391"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415184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9218651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2306925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391" y="98746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7007045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391" y="98746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9743117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042649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7440062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6"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2" y="365125"/>
            <a:ext cx="5800725"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1217085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6"/>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457200" y="6245225"/>
            <a:ext cx="2133600" cy="476250"/>
          </a:xfrm>
        </p:spPr>
        <p:txBody>
          <a:bodyPr/>
          <a:lstStyle>
            <a:lvl1pPr>
              <a:defRPr/>
            </a:lvl1pPr>
          </a:lstStyle>
          <a:p>
            <a:fld id="{DFFD4E15-A3D4-4BDE-BACB-FDE8F8A40D1F}" type="datetime1">
              <a:rPr lang="tr-TR" altLang="tr-TR">
                <a:solidFill>
                  <a:prstClr val="black">
                    <a:tint val="75000"/>
                  </a:prstClr>
                </a:solidFill>
              </a:rPr>
              <a:pPr/>
              <a:t>18.02.2018</a:t>
            </a:fld>
            <a:endParaRPr lang="tr-TR" altLang="tr-TR">
              <a:solidFill>
                <a:prstClr val="black">
                  <a:tint val="75000"/>
                </a:prstClr>
              </a:solidFill>
            </a:endParaRPr>
          </a:p>
        </p:txBody>
      </p:sp>
      <p:sp>
        <p:nvSpPr>
          <p:cNvPr id="6" name="Altbilgi Yer Tutucusu 5"/>
          <p:cNvSpPr>
            <a:spLocks noGrp="1"/>
          </p:cNvSpPr>
          <p:nvPr>
            <p:ph type="ftr" sz="quarter" idx="11"/>
          </p:nvPr>
        </p:nvSpPr>
        <p:spPr>
          <a:xfrm>
            <a:off x="3124200" y="6245225"/>
            <a:ext cx="2895600" cy="476250"/>
          </a:xfrm>
        </p:spPr>
        <p:txBody>
          <a:bodyPr/>
          <a:lstStyle>
            <a:lvl1pPr>
              <a:defRPr/>
            </a:lvl1pPr>
          </a:lstStyle>
          <a:p>
            <a:r>
              <a:rPr lang="tr-TR" altLang="tr-TR">
                <a:solidFill>
                  <a:prstClr val="black">
                    <a:tint val="75000"/>
                  </a:prstClr>
                </a:solidFill>
              </a:rPr>
              <a:t>Mersin Rehberlik ve Araştırma Merkezi </a:t>
            </a:r>
          </a:p>
        </p:txBody>
      </p:sp>
      <p:sp>
        <p:nvSpPr>
          <p:cNvPr id="7" name="Slayt Numarası Yer Tutucusu 6"/>
          <p:cNvSpPr>
            <a:spLocks noGrp="1"/>
          </p:cNvSpPr>
          <p:nvPr>
            <p:ph type="sldNum" sz="quarter" idx="12"/>
          </p:nvPr>
        </p:nvSpPr>
        <p:spPr>
          <a:xfrm>
            <a:off x="6553200" y="6245225"/>
            <a:ext cx="2133600" cy="476250"/>
          </a:xfrm>
        </p:spPr>
        <p:txBody>
          <a:bodyPr/>
          <a:lstStyle>
            <a:lvl1pPr>
              <a:defRPr/>
            </a:lvl1pPr>
          </a:lstStyle>
          <a:p>
            <a:fld id="{0A2851A4-94DD-468B-B368-8B36540F3687}" type="slidenum">
              <a:rPr lang="tr-TR" altLang="tr-TR">
                <a:solidFill>
                  <a:prstClr val="black">
                    <a:tint val="75000"/>
                  </a:prstClr>
                </a:solidFill>
              </a:rPr>
              <a:pPr/>
              <a:t>‹#›</a:t>
            </a:fld>
            <a:endParaRPr lang="tr-TR" altLang="tr-TR">
              <a:solidFill>
                <a:prstClr val="black">
                  <a:tint val="75000"/>
                </a:prstClr>
              </a:solidFill>
            </a:endParaRPr>
          </a:p>
        </p:txBody>
      </p:sp>
    </p:spTree>
    <p:extLst>
      <p:ext uri="{BB962C8B-B14F-4D97-AF65-F5344CB8AC3E}">
        <p14:creationId xmlns:p14="http://schemas.microsoft.com/office/powerpoint/2010/main" val="4043817539"/>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4621171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05263802"/>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9042134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875124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391"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092804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2550179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3066535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753312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10189"/>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91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7736013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7042783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726733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3492280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2"/>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2"/>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457200" y="6245225"/>
            <a:ext cx="2133600" cy="476250"/>
          </a:xfrm>
        </p:spPr>
        <p:txBody>
          <a:bodyPr/>
          <a:lstStyle>
            <a:lvl1pPr>
              <a:defRPr/>
            </a:lvl1pPr>
          </a:lstStyle>
          <a:p>
            <a:fld id="{DFFD4E15-A3D4-4BDE-BACB-FDE8F8A40D1F}" type="datetime1">
              <a:rPr lang="tr-TR" altLang="tr-TR">
                <a:solidFill>
                  <a:prstClr val="black">
                    <a:tint val="75000"/>
                  </a:prstClr>
                </a:solidFill>
              </a:rPr>
              <a:pPr/>
              <a:t>18.02.2018</a:t>
            </a:fld>
            <a:endParaRPr lang="tr-TR" altLang="tr-TR">
              <a:solidFill>
                <a:prstClr val="black">
                  <a:tint val="75000"/>
                </a:prstClr>
              </a:solidFill>
            </a:endParaRPr>
          </a:p>
        </p:txBody>
      </p:sp>
      <p:sp>
        <p:nvSpPr>
          <p:cNvPr id="6" name="Altbilgi Yer Tutucusu 5"/>
          <p:cNvSpPr>
            <a:spLocks noGrp="1"/>
          </p:cNvSpPr>
          <p:nvPr>
            <p:ph type="ftr" sz="quarter" idx="11"/>
          </p:nvPr>
        </p:nvSpPr>
        <p:spPr>
          <a:xfrm>
            <a:off x="3124200" y="6245225"/>
            <a:ext cx="2895600" cy="476250"/>
          </a:xfrm>
        </p:spPr>
        <p:txBody>
          <a:bodyPr/>
          <a:lstStyle>
            <a:lvl1pPr>
              <a:defRPr/>
            </a:lvl1pPr>
          </a:lstStyle>
          <a:p>
            <a:r>
              <a:rPr lang="tr-TR" altLang="tr-TR">
                <a:solidFill>
                  <a:prstClr val="black">
                    <a:tint val="75000"/>
                  </a:prstClr>
                </a:solidFill>
              </a:rPr>
              <a:t>Mersin Rehberlik ve Araştırma Merkezi </a:t>
            </a:r>
          </a:p>
        </p:txBody>
      </p:sp>
      <p:sp>
        <p:nvSpPr>
          <p:cNvPr id="7" name="Slayt Numarası Yer Tutucusu 6"/>
          <p:cNvSpPr>
            <a:spLocks noGrp="1"/>
          </p:cNvSpPr>
          <p:nvPr>
            <p:ph type="sldNum" sz="quarter" idx="12"/>
          </p:nvPr>
        </p:nvSpPr>
        <p:spPr>
          <a:xfrm>
            <a:off x="6553200" y="6245225"/>
            <a:ext cx="2133600" cy="476250"/>
          </a:xfrm>
        </p:spPr>
        <p:txBody>
          <a:bodyPr/>
          <a:lstStyle>
            <a:lvl1pPr>
              <a:defRPr/>
            </a:lvl1pPr>
          </a:lstStyle>
          <a:p>
            <a:fld id="{0A2851A4-94DD-468B-B368-8B36540F3687}" type="slidenum">
              <a:rPr lang="tr-TR" altLang="tr-TR">
                <a:solidFill>
                  <a:prstClr val="black">
                    <a:tint val="75000"/>
                  </a:prstClr>
                </a:solidFill>
              </a:rPr>
              <a:pPr/>
              <a:t>‹#›</a:t>
            </a:fld>
            <a:endParaRPr lang="tr-TR" altLang="tr-TR">
              <a:solidFill>
                <a:prstClr val="black">
                  <a:tint val="75000"/>
                </a:prstClr>
              </a:solidFill>
            </a:endParaRPr>
          </a:p>
        </p:txBody>
      </p:sp>
    </p:spTree>
    <p:extLst>
      <p:ext uri="{BB962C8B-B14F-4D97-AF65-F5344CB8AC3E}">
        <p14:creationId xmlns:p14="http://schemas.microsoft.com/office/powerpoint/2010/main" val="29353751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57451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9"/>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2" y="2505075"/>
            <a:ext cx="3887391"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852539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26002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D9F75050-0E15-4C5B-92B0-66D068882F1F}" type="datetimeFigureOut">
              <a:rPr lang="tr-TR" smtClean="0"/>
              <a:pPr/>
              <a:t>18.02.2018</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B1DEFA8C-F947-479F-BE07-76B6B3F80BF1}" type="slidenum">
              <a:rPr lang="tr-TR" smtClean="0"/>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132123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391" y="98787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64860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391" y="98787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097663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554758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6"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2" y="365125"/>
            <a:ext cx="5800725"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896418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6"/>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457200" y="6245225"/>
            <a:ext cx="2133600" cy="476250"/>
          </a:xfrm>
        </p:spPr>
        <p:txBody>
          <a:bodyPr/>
          <a:lstStyle>
            <a:lvl1pPr>
              <a:defRPr/>
            </a:lvl1pPr>
          </a:lstStyle>
          <a:p>
            <a:fld id="{DFFD4E15-A3D4-4BDE-BACB-FDE8F8A40D1F}" type="datetime1">
              <a:rPr lang="tr-TR" altLang="tr-TR">
                <a:solidFill>
                  <a:prstClr val="black">
                    <a:tint val="75000"/>
                  </a:prstClr>
                </a:solidFill>
              </a:rPr>
              <a:pPr/>
              <a:t>18.02.2018</a:t>
            </a:fld>
            <a:endParaRPr lang="tr-TR" altLang="tr-TR">
              <a:solidFill>
                <a:prstClr val="black">
                  <a:tint val="75000"/>
                </a:prstClr>
              </a:solidFill>
            </a:endParaRPr>
          </a:p>
        </p:txBody>
      </p:sp>
      <p:sp>
        <p:nvSpPr>
          <p:cNvPr id="6" name="Altbilgi Yer Tutucusu 5"/>
          <p:cNvSpPr>
            <a:spLocks noGrp="1"/>
          </p:cNvSpPr>
          <p:nvPr>
            <p:ph type="ftr" sz="quarter" idx="11"/>
          </p:nvPr>
        </p:nvSpPr>
        <p:spPr>
          <a:xfrm>
            <a:off x="3124200" y="6245225"/>
            <a:ext cx="2895600" cy="476250"/>
          </a:xfrm>
        </p:spPr>
        <p:txBody>
          <a:bodyPr/>
          <a:lstStyle>
            <a:lvl1pPr>
              <a:defRPr/>
            </a:lvl1pPr>
          </a:lstStyle>
          <a:p>
            <a:r>
              <a:rPr lang="tr-TR" altLang="tr-TR">
                <a:solidFill>
                  <a:prstClr val="black">
                    <a:tint val="75000"/>
                  </a:prstClr>
                </a:solidFill>
              </a:rPr>
              <a:t>Mersin Rehberlik ve Araştırma Merkezi </a:t>
            </a:r>
          </a:p>
        </p:txBody>
      </p:sp>
      <p:sp>
        <p:nvSpPr>
          <p:cNvPr id="7" name="Slayt Numarası Yer Tutucusu 6"/>
          <p:cNvSpPr>
            <a:spLocks noGrp="1"/>
          </p:cNvSpPr>
          <p:nvPr>
            <p:ph type="sldNum" sz="quarter" idx="12"/>
          </p:nvPr>
        </p:nvSpPr>
        <p:spPr>
          <a:xfrm>
            <a:off x="6553200" y="6245225"/>
            <a:ext cx="2133600" cy="476250"/>
          </a:xfrm>
        </p:spPr>
        <p:txBody>
          <a:bodyPr/>
          <a:lstStyle>
            <a:lvl1pPr>
              <a:defRPr/>
            </a:lvl1pPr>
          </a:lstStyle>
          <a:p>
            <a:fld id="{0A2851A4-94DD-468B-B368-8B36540F3687}" type="slidenum">
              <a:rPr lang="tr-TR" altLang="tr-TR">
                <a:solidFill>
                  <a:prstClr val="black">
                    <a:tint val="75000"/>
                  </a:prstClr>
                </a:solidFill>
              </a:rPr>
              <a:pPr/>
              <a:t>‹#›</a:t>
            </a:fld>
            <a:endParaRPr lang="tr-TR" altLang="tr-TR">
              <a:solidFill>
                <a:prstClr val="black">
                  <a:tint val="75000"/>
                </a:prstClr>
              </a:solidFill>
            </a:endParaRPr>
          </a:p>
        </p:txBody>
      </p:sp>
    </p:spTree>
    <p:extLst>
      <p:ext uri="{BB962C8B-B14F-4D97-AF65-F5344CB8AC3E}">
        <p14:creationId xmlns:p14="http://schemas.microsoft.com/office/powerpoint/2010/main" val="35765948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017870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771435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10183"/>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90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23610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53478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18.02.2018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9"/>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2" y="2505075"/>
            <a:ext cx="3887391"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161323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158666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921865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391" y="98787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354592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391" y="98787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988090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568656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6"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2" y="365125"/>
            <a:ext cx="5800725"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568714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6"/>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457200" y="6245225"/>
            <a:ext cx="2133600" cy="476250"/>
          </a:xfrm>
        </p:spPr>
        <p:txBody>
          <a:bodyPr/>
          <a:lstStyle>
            <a:lvl1pPr>
              <a:defRPr/>
            </a:lvl1pPr>
          </a:lstStyle>
          <a:p>
            <a:fld id="{DFFD4E15-A3D4-4BDE-BACB-FDE8F8A40D1F}" type="datetime1">
              <a:rPr lang="tr-TR" altLang="tr-TR">
                <a:solidFill>
                  <a:prstClr val="black">
                    <a:tint val="75000"/>
                  </a:prstClr>
                </a:solidFill>
              </a:rPr>
              <a:pPr/>
              <a:t>18.02.2018</a:t>
            </a:fld>
            <a:endParaRPr lang="tr-TR" altLang="tr-TR">
              <a:solidFill>
                <a:prstClr val="black">
                  <a:tint val="75000"/>
                </a:prstClr>
              </a:solidFill>
            </a:endParaRPr>
          </a:p>
        </p:txBody>
      </p:sp>
      <p:sp>
        <p:nvSpPr>
          <p:cNvPr id="6" name="Altbilgi Yer Tutucusu 5"/>
          <p:cNvSpPr>
            <a:spLocks noGrp="1"/>
          </p:cNvSpPr>
          <p:nvPr>
            <p:ph type="ftr" sz="quarter" idx="11"/>
          </p:nvPr>
        </p:nvSpPr>
        <p:spPr>
          <a:xfrm>
            <a:off x="3124200" y="6245225"/>
            <a:ext cx="2895600" cy="476250"/>
          </a:xfrm>
        </p:spPr>
        <p:txBody>
          <a:bodyPr/>
          <a:lstStyle>
            <a:lvl1pPr>
              <a:defRPr/>
            </a:lvl1pPr>
          </a:lstStyle>
          <a:p>
            <a:r>
              <a:rPr lang="tr-TR" altLang="tr-TR">
                <a:solidFill>
                  <a:prstClr val="black">
                    <a:tint val="75000"/>
                  </a:prstClr>
                </a:solidFill>
              </a:rPr>
              <a:t>Mersin Rehberlik ve Araştırma Merkezi </a:t>
            </a:r>
          </a:p>
        </p:txBody>
      </p:sp>
      <p:sp>
        <p:nvSpPr>
          <p:cNvPr id="7" name="Slayt Numarası Yer Tutucusu 6"/>
          <p:cNvSpPr>
            <a:spLocks noGrp="1"/>
          </p:cNvSpPr>
          <p:nvPr>
            <p:ph type="sldNum" sz="quarter" idx="12"/>
          </p:nvPr>
        </p:nvSpPr>
        <p:spPr>
          <a:xfrm>
            <a:off x="6553200" y="6245225"/>
            <a:ext cx="2133600" cy="476250"/>
          </a:xfrm>
        </p:spPr>
        <p:txBody>
          <a:bodyPr/>
          <a:lstStyle>
            <a:lvl1pPr>
              <a:defRPr/>
            </a:lvl1pPr>
          </a:lstStyle>
          <a:p>
            <a:fld id="{0A2851A4-94DD-468B-B368-8B36540F3687}" type="slidenum">
              <a:rPr lang="tr-TR" altLang="tr-TR">
                <a:solidFill>
                  <a:prstClr val="black">
                    <a:tint val="75000"/>
                  </a:prstClr>
                </a:solidFill>
              </a:rPr>
              <a:pPr/>
              <a:t>‹#›</a:t>
            </a:fld>
            <a:endParaRPr lang="tr-TR" altLang="tr-TR">
              <a:solidFill>
                <a:prstClr val="black">
                  <a:tint val="75000"/>
                </a:prstClr>
              </a:solidFill>
            </a:endParaRPr>
          </a:p>
        </p:txBody>
      </p:sp>
    </p:spTree>
    <p:extLst>
      <p:ext uri="{BB962C8B-B14F-4D97-AF65-F5344CB8AC3E}">
        <p14:creationId xmlns:p14="http://schemas.microsoft.com/office/powerpoint/2010/main" val="36359716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450897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83781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18.02.2018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10175"/>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90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732483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214915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9"/>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2" y="2505075"/>
            <a:ext cx="3887391"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009446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197151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72642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391" y="98786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11622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391" y="98786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454965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025661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6"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2" y="365125"/>
            <a:ext cx="5800725"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779463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6"/>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457200" y="6245225"/>
            <a:ext cx="2133600" cy="476250"/>
          </a:xfrm>
        </p:spPr>
        <p:txBody>
          <a:bodyPr/>
          <a:lstStyle>
            <a:lvl1pPr>
              <a:defRPr/>
            </a:lvl1pPr>
          </a:lstStyle>
          <a:p>
            <a:fld id="{DFFD4E15-A3D4-4BDE-BACB-FDE8F8A40D1F}" type="datetime1">
              <a:rPr lang="tr-TR" altLang="tr-TR">
                <a:solidFill>
                  <a:prstClr val="black">
                    <a:tint val="75000"/>
                  </a:prstClr>
                </a:solidFill>
              </a:rPr>
              <a:pPr/>
              <a:t>18.02.2018</a:t>
            </a:fld>
            <a:endParaRPr lang="tr-TR" altLang="tr-TR">
              <a:solidFill>
                <a:prstClr val="black">
                  <a:tint val="75000"/>
                </a:prstClr>
              </a:solidFill>
            </a:endParaRPr>
          </a:p>
        </p:txBody>
      </p:sp>
      <p:sp>
        <p:nvSpPr>
          <p:cNvPr id="6" name="Altbilgi Yer Tutucusu 5"/>
          <p:cNvSpPr>
            <a:spLocks noGrp="1"/>
          </p:cNvSpPr>
          <p:nvPr>
            <p:ph type="ftr" sz="quarter" idx="11"/>
          </p:nvPr>
        </p:nvSpPr>
        <p:spPr>
          <a:xfrm>
            <a:off x="3124200" y="6245225"/>
            <a:ext cx="2895600" cy="476250"/>
          </a:xfrm>
        </p:spPr>
        <p:txBody>
          <a:bodyPr/>
          <a:lstStyle>
            <a:lvl1pPr>
              <a:defRPr/>
            </a:lvl1pPr>
          </a:lstStyle>
          <a:p>
            <a:r>
              <a:rPr lang="tr-TR" altLang="tr-TR">
                <a:solidFill>
                  <a:prstClr val="black">
                    <a:tint val="75000"/>
                  </a:prstClr>
                </a:solidFill>
              </a:rPr>
              <a:t>Mersin Rehberlik ve Araştırma Merkezi </a:t>
            </a:r>
          </a:p>
        </p:txBody>
      </p:sp>
      <p:sp>
        <p:nvSpPr>
          <p:cNvPr id="7" name="Slayt Numarası Yer Tutucusu 6"/>
          <p:cNvSpPr>
            <a:spLocks noGrp="1"/>
          </p:cNvSpPr>
          <p:nvPr>
            <p:ph type="sldNum" sz="quarter" idx="12"/>
          </p:nvPr>
        </p:nvSpPr>
        <p:spPr>
          <a:xfrm>
            <a:off x="6553200" y="6245225"/>
            <a:ext cx="2133600" cy="476250"/>
          </a:xfrm>
        </p:spPr>
        <p:txBody>
          <a:bodyPr/>
          <a:lstStyle>
            <a:lvl1pPr>
              <a:defRPr/>
            </a:lvl1pPr>
          </a:lstStyle>
          <a:p>
            <a:fld id="{0A2851A4-94DD-468B-B368-8B36540F3687}" type="slidenum">
              <a:rPr lang="tr-TR" altLang="tr-TR">
                <a:solidFill>
                  <a:prstClr val="black">
                    <a:tint val="75000"/>
                  </a:prstClr>
                </a:solidFill>
              </a:rPr>
              <a:pPr/>
              <a:t>‹#›</a:t>
            </a:fld>
            <a:endParaRPr lang="tr-TR" altLang="tr-TR">
              <a:solidFill>
                <a:prstClr val="black">
                  <a:tint val="75000"/>
                </a:prstClr>
              </a:solidFill>
            </a:endParaRPr>
          </a:p>
        </p:txBody>
      </p:sp>
    </p:spTree>
    <p:extLst>
      <p:ext uri="{BB962C8B-B14F-4D97-AF65-F5344CB8AC3E}">
        <p14:creationId xmlns:p14="http://schemas.microsoft.com/office/powerpoint/2010/main" val="15509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D9F75050-0E15-4C5B-92B0-66D068882F1F}" type="datetimeFigureOut">
              <a:rPr lang="tr-TR" smtClean="0"/>
              <a:pPr/>
              <a:t>18.02.2018</a:t>
            </a:fld>
            <a:endParaRPr lang="tr-TR"/>
          </a:p>
        </p:txBody>
      </p:sp>
      <p:sp>
        <p:nvSpPr>
          <p:cNvPr id="7" name="6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30126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649787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10165"/>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89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377816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151039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9"/>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2" y="2505075"/>
            <a:ext cx="3887391"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087940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889304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304147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391" y="98785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058005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391" y="98785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673863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52585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18.02.2018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6"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2" y="365125"/>
            <a:ext cx="5800725"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107989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6"/>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457200" y="6245225"/>
            <a:ext cx="2133600" cy="476250"/>
          </a:xfrm>
        </p:spPr>
        <p:txBody>
          <a:bodyPr/>
          <a:lstStyle>
            <a:lvl1pPr>
              <a:defRPr/>
            </a:lvl1pPr>
          </a:lstStyle>
          <a:p>
            <a:fld id="{DFFD4E15-A3D4-4BDE-BACB-FDE8F8A40D1F}" type="datetime1">
              <a:rPr lang="tr-TR" altLang="tr-TR">
                <a:solidFill>
                  <a:prstClr val="black">
                    <a:tint val="75000"/>
                  </a:prstClr>
                </a:solidFill>
              </a:rPr>
              <a:pPr/>
              <a:t>18.02.2018</a:t>
            </a:fld>
            <a:endParaRPr lang="tr-TR" altLang="tr-TR">
              <a:solidFill>
                <a:prstClr val="black">
                  <a:tint val="75000"/>
                </a:prstClr>
              </a:solidFill>
            </a:endParaRPr>
          </a:p>
        </p:txBody>
      </p:sp>
      <p:sp>
        <p:nvSpPr>
          <p:cNvPr id="6" name="Altbilgi Yer Tutucusu 5"/>
          <p:cNvSpPr>
            <a:spLocks noGrp="1"/>
          </p:cNvSpPr>
          <p:nvPr>
            <p:ph type="ftr" sz="quarter" idx="11"/>
          </p:nvPr>
        </p:nvSpPr>
        <p:spPr>
          <a:xfrm>
            <a:off x="3124200" y="6245225"/>
            <a:ext cx="2895600" cy="476250"/>
          </a:xfrm>
        </p:spPr>
        <p:txBody>
          <a:bodyPr/>
          <a:lstStyle>
            <a:lvl1pPr>
              <a:defRPr/>
            </a:lvl1pPr>
          </a:lstStyle>
          <a:p>
            <a:r>
              <a:rPr lang="tr-TR" altLang="tr-TR">
                <a:solidFill>
                  <a:prstClr val="black">
                    <a:tint val="75000"/>
                  </a:prstClr>
                </a:solidFill>
              </a:rPr>
              <a:t>Mersin Rehberlik ve Araştırma Merkezi </a:t>
            </a:r>
          </a:p>
        </p:txBody>
      </p:sp>
      <p:sp>
        <p:nvSpPr>
          <p:cNvPr id="7" name="Slayt Numarası Yer Tutucusu 6"/>
          <p:cNvSpPr>
            <a:spLocks noGrp="1"/>
          </p:cNvSpPr>
          <p:nvPr>
            <p:ph type="sldNum" sz="quarter" idx="12"/>
          </p:nvPr>
        </p:nvSpPr>
        <p:spPr>
          <a:xfrm>
            <a:off x="6553200" y="6245225"/>
            <a:ext cx="2133600" cy="476250"/>
          </a:xfrm>
        </p:spPr>
        <p:txBody>
          <a:bodyPr/>
          <a:lstStyle>
            <a:lvl1pPr>
              <a:defRPr/>
            </a:lvl1pPr>
          </a:lstStyle>
          <a:p>
            <a:fld id="{0A2851A4-94DD-468B-B368-8B36540F3687}" type="slidenum">
              <a:rPr lang="tr-TR" altLang="tr-TR">
                <a:solidFill>
                  <a:prstClr val="black">
                    <a:tint val="75000"/>
                  </a:prstClr>
                </a:solidFill>
              </a:rPr>
              <a:pPr/>
              <a:t>‹#›</a:t>
            </a:fld>
            <a:endParaRPr lang="tr-TR" altLang="tr-TR">
              <a:solidFill>
                <a:prstClr val="black">
                  <a:tint val="75000"/>
                </a:prstClr>
              </a:solidFill>
            </a:endParaRPr>
          </a:p>
        </p:txBody>
      </p:sp>
    </p:spTree>
    <p:extLst>
      <p:ext uri="{BB962C8B-B14F-4D97-AF65-F5344CB8AC3E}">
        <p14:creationId xmlns:p14="http://schemas.microsoft.com/office/powerpoint/2010/main" val="20356417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50064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753000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10153"/>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87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179206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3336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9"/>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2" y="2505075"/>
            <a:ext cx="3887391"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911581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284346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28630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391" y="98784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36145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1"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D9F75050-0E15-4C5B-92B0-66D068882F1F}" type="datetimeFigureOut">
              <a:rPr lang="tr-TR" smtClean="0"/>
              <a:pPr/>
              <a:t>18.02.2018</a:t>
            </a:fld>
            <a:endParaRPr lang="tr-TR"/>
          </a:p>
        </p:txBody>
      </p:sp>
      <p:sp>
        <p:nvSpPr>
          <p:cNvPr id="22" name="21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391" y="98784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523988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200988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6"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2" y="365125"/>
            <a:ext cx="5800725"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216032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6"/>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457200" y="6245225"/>
            <a:ext cx="2133600" cy="476250"/>
          </a:xfrm>
        </p:spPr>
        <p:txBody>
          <a:bodyPr/>
          <a:lstStyle>
            <a:lvl1pPr>
              <a:defRPr/>
            </a:lvl1pPr>
          </a:lstStyle>
          <a:p>
            <a:fld id="{DFFD4E15-A3D4-4BDE-BACB-FDE8F8A40D1F}" type="datetime1">
              <a:rPr lang="tr-TR" altLang="tr-TR">
                <a:solidFill>
                  <a:prstClr val="black">
                    <a:tint val="75000"/>
                  </a:prstClr>
                </a:solidFill>
              </a:rPr>
              <a:pPr/>
              <a:t>18.02.2018</a:t>
            </a:fld>
            <a:endParaRPr lang="tr-TR" altLang="tr-TR">
              <a:solidFill>
                <a:prstClr val="black">
                  <a:tint val="75000"/>
                </a:prstClr>
              </a:solidFill>
            </a:endParaRPr>
          </a:p>
        </p:txBody>
      </p:sp>
      <p:sp>
        <p:nvSpPr>
          <p:cNvPr id="6" name="Altbilgi Yer Tutucusu 5"/>
          <p:cNvSpPr>
            <a:spLocks noGrp="1"/>
          </p:cNvSpPr>
          <p:nvPr>
            <p:ph type="ftr" sz="quarter" idx="11"/>
          </p:nvPr>
        </p:nvSpPr>
        <p:spPr>
          <a:xfrm>
            <a:off x="3124200" y="6245225"/>
            <a:ext cx="2895600" cy="476250"/>
          </a:xfrm>
        </p:spPr>
        <p:txBody>
          <a:bodyPr/>
          <a:lstStyle>
            <a:lvl1pPr>
              <a:defRPr/>
            </a:lvl1pPr>
          </a:lstStyle>
          <a:p>
            <a:r>
              <a:rPr lang="tr-TR" altLang="tr-TR">
                <a:solidFill>
                  <a:prstClr val="black">
                    <a:tint val="75000"/>
                  </a:prstClr>
                </a:solidFill>
              </a:rPr>
              <a:t>Mersin Rehberlik ve Araştırma Merkezi </a:t>
            </a:r>
          </a:p>
        </p:txBody>
      </p:sp>
      <p:sp>
        <p:nvSpPr>
          <p:cNvPr id="7" name="Slayt Numarası Yer Tutucusu 6"/>
          <p:cNvSpPr>
            <a:spLocks noGrp="1"/>
          </p:cNvSpPr>
          <p:nvPr>
            <p:ph type="sldNum" sz="quarter" idx="12"/>
          </p:nvPr>
        </p:nvSpPr>
        <p:spPr>
          <a:xfrm>
            <a:off x="6553200" y="6245225"/>
            <a:ext cx="2133600" cy="476250"/>
          </a:xfrm>
        </p:spPr>
        <p:txBody>
          <a:bodyPr/>
          <a:lstStyle>
            <a:lvl1pPr>
              <a:defRPr/>
            </a:lvl1pPr>
          </a:lstStyle>
          <a:p>
            <a:fld id="{0A2851A4-94DD-468B-B368-8B36540F3687}" type="slidenum">
              <a:rPr lang="tr-TR" altLang="tr-TR">
                <a:solidFill>
                  <a:prstClr val="black">
                    <a:tint val="75000"/>
                  </a:prstClr>
                </a:solidFill>
              </a:rPr>
              <a:pPr/>
              <a:t>‹#›</a:t>
            </a:fld>
            <a:endParaRPr lang="tr-TR" altLang="tr-TR">
              <a:solidFill>
                <a:prstClr val="black">
                  <a:tint val="75000"/>
                </a:prstClr>
              </a:solidFill>
            </a:endParaRPr>
          </a:p>
        </p:txBody>
      </p:sp>
    </p:spTree>
    <p:extLst>
      <p:ext uri="{BB962C8B-B14F-4D97-AF65-F5344CB8AC3E}">
        <p14:creationId xmlns:p14="http://schemas.microsoft.com/office/powerpoint/2010/main" val="7043249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633354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791737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10141"/>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86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192653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457342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9"/>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2" y="2505075"/>
            <a:ext cx="3887391"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857794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2072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9"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D9F75050-0E15-4C5B-92B0-66D068882F1F}" type="datetimeFigureOut">
              <a:rPr lang="tr-TR" smtClean="0"/>
              <a:pPr/>
              <a:t>18.02.2018</a:t>
            </a:fld>
            <a:endParaRPr lang="tr-TR"/>
          </a:p>
        </p:txBody>
      </p:sp>
      <p:sp>
        <p:nvSpPr>
          <p:cNvPr id="18" name="17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157886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391" y="9878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005951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391" y="98782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014381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344373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6"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2" y="365125"/>
            <a:ext cx="5800725"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587599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6"/>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457200" y="6245225"/>
            <a:ext cx="2133600" cy="476250"/>
          </a:xfrm>
        </p:spPr>
        <p:txBody>
          <a:bodyPr/>
          <a:lstStyle>
            <a:lvl1pPr>
              <a:defRPr/>
            </a:lvl1pPr>
          </a:lstStyle>
          <a:p>
            <a:fld id="{DFFD4E15-A3D4-4BDE-BACB-FDE8F8A40D1F}" type="datetime1">
              <a:rPr lang="tr-TR" altLang="tr-TR">
                <a:solidFill>
                  <a:prstClr val="black">
                    <a:tint val="75000"/>
                  </a:prstClr>
                </a:solidFill>
              </a:rPr>
              <a:pPr/>
              <a:t>18.02.2018</a:t>
            </a:fld>
            <a:endParaRPr lang="tr-TR" altLang="tr-TR">
              <a:solidFill>
                <a:prstClr val="black">
                  <a:tint val="75000"/>
                </a:prstClr>
              </a:solidFill>
            </a:endParaRPr>
          </a:p>
        </p:txBody>
      </p:sp>
      <p:sp>
        <p:nvSpPr>
          <p:cNvPr id="6" name="Altbilgi Yer Tutucusu 5"/>
          <p:cNvSpPr>
            <a:spLocks noGrp="1"/>
          </p:cNvSpPr>
          <p:nvPr>
            <p:ph type="ftr" sz="quarter" idx="11"/>
          </p:nvPr>
        </p:nvSpPr>
        <p:spPr>
          <a:xfrm>
            <a:off x="3124200" y="6245225"/>
            <a:ext cx="2895600" cy="476250"/>
          </a:xfrm>
        </p:spPr>
        <p:txBody>
          <a:bodyPr/>
          <a:lstStyle>
            <a:lvl1pPr>
              <a:defRPr/>
            </a:lvl1pPr>
          </a:lstStyle>
          <a:p>
            <a:r>
              <a:rPr lang="tr-TR" altLang="tr-TR">
                <a:solidFill>
                  <a:prstClr val="black">
                    <a:tint val="75000"/>
                  </a:prstClr>
                </a:solidFill>
              </a:rPr>
              <a:t>Mersin Rehberlik ve Araştırma Merkezi </a:t>
            </a:r>
          </a:p>
        </p:txBody>
      </p:sp>
      <p:sp>
        <p:nvSpPr>
          <p:cNvPr id="7" name="Slayt Numarası Yer Tutucusu 6"/>
          <p:cNvSpPr>
            <a:spLocks noGrp="1"/>
          </p:cNvSpPr>
          <p:nvPr>
            <p:ph type="sldNum" sz="quarter" idx="12"/>
          </p:nvPr>
        </p:nvSpPr>
        <p:spPr>
          <a:xfrm>
            <a:off x="6553200" y="6245225"/>
            <a:ext cx="2133600" cy="476250"/>
          </a:xfrm>
        </p:spPr>
        <p:txBody>
          <a:bodyPr/>
          <a:lstStyle>
            <a:lvl1pPr>
              <a:defRPr/>
            </a:lvl1pPr>
          </a:lstStyle>
          <a:p>
            <a:fld id="{0A2851A4-94DD-468B-B368-8B36540F3687}" type="slidenum">
              <a:rPr lang="tr-TR" altLang="tr-TR">
                <a:solidFill>
                  <a:prstClr val="black">
                    <a:tint val="75000"/>
                  </a:prstClr>
                </a:solidFill>
              </a:rPr>
              <a:pPr/>
              <a:t>‹#›</a:t>
            </a:fld>
            <a:endParaRPr lang="tr-TR" altLang="tr-TR">
              <a:solidFill>
                <a:prstClr val="black">
                  <a:tint val="75000"/>
                </a:prstClr>
              </a:solidFill>
            </a:endParaRPr>
          </a:p>
        </p:txBody>
      </p:sp>
    </p:spTree>
    <p:extLst>
      <p:ext uri="{BB962C8B-B14F-4D97-AF65-F5344CB8AC3E}">
        <p14:creationId xmlns:p14="http://schemas.microsoft.com/office/powerpoint/2010/main" val="2818792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3665410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442358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10125"/>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85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620681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41826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theme" Target="../theme/theme12.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13.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theme" Target="../theme/theme14.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theme" Target="../theme/theme1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theme" Target="../theme/theme16.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slideLayout" Target="../slideLayouts/slideLayout191.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theme" Target="../theme/theme17.xml"/><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slideLayout" Target="../slideLayouts/slideLayout203.xml"/><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theme" Target="../theme/theme18.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3.xml"/><Relationship Id="rId13" Type="http://schemas.openxmlformats.org/officeDocument/2006/relationships/theme" Target="../theme/theme19.xml"/><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slideLayout" Target="../slideLayouts/slideLayout227.xml"/><Relationship Id="rId2" Type="http://schemas.openxmlformats.org/officeDocument/2006/relationships/slideLayout" Target="../slideLayouts/slideLayout217.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theme" Target="../theme/theme20.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slideLayout" Target="../slideLayouts/slideLayout239.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7.xml"/><Relationship Id="rId13" Type="http://schemas.openxmlformats.org/officeDocument/2006/relationships/theme" Target="../theme/theme21.xml"/><Relationship Id="rId3" Type="http://schemas.openxmlformats.org/officeDocument/2006/relationships/slideLayout" Target="../slideLayouts/slideLayout242.xml"/><Relationship Id="rId7" Type="http://schemas.openxmlformats.org/officeDocument/2006/relationships/slideLayout" Target="../slideLayouts/slideLayout246.xml"/><Relationship Id="rId12" Type="http://schemas.openxmlformats.org/officeDocument/2006/relationships/slideLayout" Target="../slideLayouts/slideLayout251.xml"/><Relationship Id="rId2" Type="http://schemas.openxmlformats.org/officeDocument/2006/relationships/slideLayout" Target="../slideLayouts/slideLayout241.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5" Type="http://schemas.openxmlformats.org/officeDocument/2006/relationships/slideLayout" Target="../slideLayouts/slideLayout244.xml"/><Relationship Id="rId10" Type="http://schemas.openxmlformats.org/officeDocument/2006/relationships/slideLayout" Target="../slideLayouts/slideLayout249.xml"/><Relationship Id="rId4" Type="http://schemas.openxmlformats.org/officeDocument/2006/relationships/slideLayout" Target="../slideLayouts/slideLayout243.xml"/><Relationship Id="rId9" Type="http://schemas.openxmlformats.org/officeDocument/2006/relationships/slideLayout" Target="../slideLayouts/slideLayout248.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9.xml"/><Relationship Id="rId13" Type="http://schemas.openxmlformats.org/officeDocument/2006/relationships/theme" Target="../theme/theme22.xml"/><Relationship Id="rId3" Type="http://schemas.openxmlformats.org/officeDocument/2006/relationships/slideLayout" Target="../slideLayouts/slideLayout254.xml"/><Relationship Id="rId7" Type="http://schemas.openxmlformats.org/officeDocument/2006/relationships/slideLayout" Target="../slideLayouts/slideLayout258.xml"/><Relationship Id="rId12" Type="http://schemas.openxmlformats.org/officeDocument/2006/relationships/slideLayout" Target="../slideLayouts/slideLayout263.xml"/><Relationship Id="rId2" Type="http://schemas.openxmlformats.org/officeDocument/2006/relationships/slideLayout" Target="../slideLayouts/slideLayout253.xml"/><Relationship Id="rId1" Type="http://schemas.openxmlformats.org/officeDocument/2006/relationships/slideLayout" Target="../slideLayouts/slideLayout252.xml"/><Relationship Id="rId6" Type="http://schemas.openxmlformats.org/officeDocument/2006/relationships/slideLayout" Target="../slideLayouts/slideLayout257.xml"/><Relationship Id="rId11" Type="http://schemas.openxmlformats.org/officeDocument/2006/relationships/slideLayout" Target="../slideLayouts/slideLayout262.xml"/><Relationship Id="rId5" Type="http://schemas.openxmlformats.org/officeDocument/2006/relationships/slideLayout" Target="../slideLayouts/slideLayout256.xml"/><Relationship Id="rId10" Type="http://schemas.openxmlformats.org/officeDocument/2006/relationships/slideLayout" Target="../slideLayouts/slideLayout261.xml"/><Relationship Id="rId4" Type="http://schemas.openxmlformats.org/officeDocument/2006/relationships/slideLayout" Target="../slideLayouts/slideLayout255.xml"/><Relationship Id="rId9" Type="http://schemas.openxmlformats.org/officeDocument/2006/relationships/slideLayout" Target="../slideLayouts/slideLayout26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9F75050-0E15-4C5B-92B0-66D068882F1F}" type="datetimeFigureOut">
              <a:rPr lang="tr-TR" smtClean="0"/>
              <a:pPr/>
              <a:t>18.02.2018</a:t>
            </a:fld>
            <a:endParaRPr lang="tr-TR"/>
          </a:p>
        </p:txBody>
      </p:sp>
      <p:sp>
        <p:nvSpPr>
          <p:cNvPr id="3" name="2 Altbilgi Yer Tutucusu"/>
          <p:cNvSpPr>
            <a:spLocks noGrp="1"/>
          </p:cNvSpPr>
          <p:nvPr>
            <p:ph type="ftr" sz="quarter" idx="3"/>
          </p:nvPr>
        </p:nvSpPr>
        <p:spPr>
          <a:xfrm rot="5400000">
            <a:off x="6990187"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71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3"/>
          </p:nvPr>
        </p:nvSpPr>
        <p:spPr>
          <a:xfrm>
            <a:off x="3028950" y="635671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457950" y="635671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4013690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69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3"/>
          </p:nvPr>
        </p:nvSpPr>
        <p:spPr>
          <a:xfrm>
            <a:off x="3028950" y="635669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457950" y="635669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5216281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67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3"/>
          </p:nvPr>
        </p:nvSpPr>
        <p:spPr>
          <a:xfrm>
            <a:off x="3028950" y="635667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457950" y="635667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26987785"/>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6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3"/>
          </p:nvPr>
        </p:nvSpPr>
        <p:spPr>
          <a:xfrm>
            <a:off x="3028950" y="63566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457950" y="63566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5773769"/>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63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3"/>
          </p:nvPr>
        </p:nvSpPr>
        <p:spPr>
          <a:xfrm>
            <a:off x="3028950" y="635663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457950" y="635663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0698187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60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3"/>
          </p:nvPr>
        </p:nvSpPr>
        <p:spPr>
          <a:xfrm>
            <a:off x="3028950" y="635660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457950" y="635660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46343053"/>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54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3"/>
          </p:nvPr>
        </p:nvSpPr>
        <p:spPr>
          <a:xfrm>
            <a:off x="3028950" y="635654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457950" y="635654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5021200"/>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50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3"/>
          </p:nvPr>
        </p:nvSpPr>
        <p:spPr>
          <a:xfrm>
            <a:off x="3028950" y="635650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457950" y="635650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64256406"/>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47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3"/>
          </p:nvPr>
        </p:nvSpPr>
        <p:spPr>
          <a:xfrm>
            <a:off x="3028950" y="635647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457950" y="635647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74532085"/>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43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3"/>
          </p:nvPr>
        </p:nvSpPr>
        <p:spPr>
          <a:xfrm>
            <a:off x="3028950" y="635643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457950" y="635643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95803686"/>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80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3"/>
          </p:nvPr>
        </p:nvSpPr>
        <p:spPr>
          <a:xfrm>
            <a:off x="3028950" y="635680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457950" y="635680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081179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57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3"/>
          </p:nvPr>
        </p:nvSpPr>
        <p:spPr>
          <a:xfrm>
            <a:off x="3028950" y="635657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457950" y="635657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66046582"/>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9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3"/>
          </p:nvPr>
        </p:nvSpPr>
        <p:spPr>
          <a:xfrm>
            <a:off x="3028950" y="635639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457950" y="635639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14804598"/>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42343554"/>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80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3"/>
          </p:nvPr>
        </p:nvSpPr>
        <p:spPr>
          <a:xfrm>
            <a:off x="3028950" y="635680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457950" y="635680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3556175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79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3"/>
          </p:nvPr>
        </p:nvSpPr>
        <p:spPr>
          <a:xfrm>
            <a:off x="3028950" y="635679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457950" y="635679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8820695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78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3"/>
          </p:nvPr>
        </p:nvSpPr>
        <p:spPr>
          <a:xfrm>
            <a:off x="3028950" y="635678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457950" y="635678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5122705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77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3"/>
          </p:nvPr>
        </p:nvSpPr>
        <p:spPr>
          <a:xfrm>
            <a:off x="3028950" y="635677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457950" y="635677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8908946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76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3"/>
          </p:nvPr>
        </p:nvSpPr>
        <p:spPr>
          <a:xfrm>
            <a:off x="3028950" y="635676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457950" y="635676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9218981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7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3"/>
          </p:nvPr>
        </p:nvSpPr>
        <p:spPr>
          <a:xfrm>
            <a:off x="3028950" y="63567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457950" y="63567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56558463"/>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73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C013BA-4C3B-4CAF-9C42-D16CF7168D6B}" type="datetimeFigureOut">
              <a:rPr lang="tr-TR" smtClean="0">
                <a:solidFill>
                  <a:prstClr val="black">
                    <a:tint val="75000"/>
                  </a:prstClr>
                </a:solidFill>
              </a:rPr>
              <a:pPr/>
              <a:t>18.02.2018</a:t>
            </a:fld>
            <a:endParaRPr lang="tr-TR">
              <a:solidFill>
                <a:prstClr val="black">
                  <a:tint val="75000"/>
                </a:prstClr>
              </a:solidFill>
            </a:endParaRPr>
          </a:p>
        </p:txBody>
      </p:sp>
      <p:sp>
        <p:nvSpPr>
          <p:cNvPr id="5" name="Altbilgi Yer Tutucusu 4"/>
          <p:cNvSpPr>
            <a:spLocks noGrp="1"/>
          </p:cNvSpPr>
          <p:nvPr>
            <p:ph type="ftr" sz="quarter" idx="3"/>
          </p:nvPr>
        </p:nvSpPr>
        <p:spPr>
          <a:xfrm>
            <a:off x="3028950" y="635673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457950" y="635673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B668B-32B1-4721-B25A-137CBA6936D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11626078"/>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9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4.xml"/><Relationship Id="rId1" Type="http://schemas.openxmlformats.org/officeDocument/2006/relationships/slideLayout" Target="../slideLayouts/slideLayout10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5.xml"/><Relationship Id="rId1" Type="http://schemas.openxmlformats.org/officeDocument/2006/relationships/slideLayout" Target="../slideLayouts/slideLayout114.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6.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38.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16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150.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174.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10.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34.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18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198.xml"/></Relationships>
</file>

<file path=ppt/slides/_rels/slide27.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17.xml"/></Relationships>
</file>

<file path=ppt/slides/_rels/slide28.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41.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37.jpe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58.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15.jpeg"/><Relationship Id="rId7" Type="http://schemas.openxmlformats.org/officeDocument/2006/relationships/diagramData" Target="../diagrams/data4.xml"/><Relationship Id="rId2" Type="http://schemas.openxmlformats.org/officeDocument/2006/relationships/image" Target="../media/image14.jpeg"/><Relationship Id="rId1" Type="http://schemas.openxmlformats.org/officeDocument/2006/relationships/slideLayout" Target="../slideLayouts/slideLayout78.xml"/><Relationship Id="rId6" Type="http://schemas.openxmlformats.org/officeDocument/2006/relationships/image" Target="../media/image17.jpeg"/><Relationship Id="rId11" Type="http://schemas.microsoft.com/office/2007/relationships/diagramDrawing" Target="../diagrams/drawing4.xml"/><Relationship Id="rId5" Type="http://schemas.openxmlformats.org/officeDocument/2006/relationships/hyperlink" Target="http://images.google.com.tr/imgres?imgurl=http://www.analitikpsikoloji.com/mynet_resimlerim/depresyon.gif&amp;imgrefurl=http://www.analitikpsikoloji.com/ek/&amp;h=145&amp;w=150&amp;sz=16&amp;tbnid=cltr5_qVElbyfM:&amp;tbnh=87&amp;tbnw=90&amp;hl=tr&amp;start=6&amp;prev=/images?q=su%C3%A7luluk&amp;svnum=10&amp;hl=tr&amp;lr=" TargetMode="External"/><Relationship Id="rId10" Type="http://schemas.openxmlformats.org/officeDocument/2006/relationships/diagramColors" Target="../diagrams/colors4.xml"/><Relationship Id="rId4" Type="http://schemas.openxmlformats.org/officeDocument/2006/relationships/image" Target="../media/image16.jpeg"/><Relationship Id="rId9"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etin kutusu 6"/>
          <p:cNvSpPr txBox="1"/>
          <p:nvPr/>
        </p:nvSpPr>
        <p:spPr>
          <a:xfrm>
            <a:off x="0" y="-27384"/>
            <a:ext cx="9144000" cy="7017306"/>
          </a:xfrm>
          <a:prstGeom prst="rect">
            <a:avLst/>
          </a:prstGeom>
          <a:solidFill>
            <a:schemeClr val="accent4">
              <a:lumMod val="20000"/>
              <a:lumOff val="80000"/>
            </a:schemeClr>
          </a:solidFill>
        </p:spPr>
        <p:txBody>
          <a:bodyPr wrap="square" rtlCol="0">
            <a:spAutoFit/>
          </a:bodyPr>
          <a:lstStyle/>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
            <a:ext cx="9144000" cy="6884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1187626" y="188866"/>
            <a:ext cx="6984776" cy="1323439"/>
          </a:xfrm>
          <a:prstGeom prst="rect">
            <a:avLst/>
          </a:prstGeom>
          <a:noFill/>
        </p:spPr>
        <p:txBody>
          <a:bodyPr wrap="square" rtlCol="0">
            <a:spAutoFit/>
          </a:bodyPr>
          <a:lstStyle/>
          <a:p>
            <a:pPr lvl="0" algn="ctr"/>
            <a:r>
              <a:rPr lang="tr-TR" sz="4000" b="1" dirty="0">
                <a:solidFill>
                  <a:srgbClr val="C0504D">
                    <a:lumMod val="50000"/>
                  </a:srgbClr>
                </a:solidFill>
                <a:latin typeface="Arial Black" pitchFamily="34" charset="0"/>
              </a:rPr>
              <a:t>AKRAN </a:t>
            </a:r>
            <a:r>
              <a:rPr lang="tr-TR" sz="4000" b="1" dirty="0" smtClean="0">
                <a:solidFill>
                  <a:srgbClr val="C0504D">
                    <a:lumMod val="50000"/>
                  </a:srgbClr>
                </a:solidFill>
                <a:latin typeface="Arial Black" pitchFamily="34" charset="0"/>
              </a:rPr>
              <a:t>ZORBALIĞI VE ŞİDDET</a:t>
            </a:r>
            <a:endParaRPr lang="tr-TR" sz="4000" b="1" dirty="0">
              <a:solidFill>
                <a:srgbClr val="C0504D">
                  <a:lumMod val="50000"/>
                </a:srgbClr>
              </a:solidFill>
              <a:latin typeface="Arial Black" pitchFamily="34" charset="0"/>
            </a:endParaRPr>
          </a:p>
        </p:txBody>
      </p:sp>
    </p:spTree>
    <p:extLst>
      <p:ext uri="{BB962C8B-B14F-4D97-AF65-F5344CB8AC3E}">
        <p14:creationId xmlns:p14="http://schemas.microsoft.com/office/powerpoint/2010/main" val="941313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BDULLAH\Desktop\b953e917e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İçerik Yer Tutucusu"/>
          <p:cNvSpPr>
            <a:spLocks noGrp="1"/>
          </p:cNvSpPr>
          <p:nvPr>
            <p:ph sz="quarter" idx="1"/>
          </p:nvPr>
        </p:nvSpPr>
        <p:spPr/>
        <p:txBody>
          <a:bodyPr/>
          <a:lstStyle/>
          <a:p>
            <a:pPr marL="609600" indent="-609600">
              <a:lnSpc>
                <a:spcPct val="90000"/>
              </a:lnSpc>
              <a:buFont typeface="Wingdings" pitchFamily="2" charset="2"/>
              <a:buNone/>
            </a:pPr>
            <a:endParaRPr lang="tr-TR" dirty="0" smtClean="0"/>
          </a:p>
          <a:p>
            <a:endParaRPr lang="tr-TR" dirty="0"/>
          </a:p>
        </p:txBody>
      </p:sp>
      <p:sp>
        <p:nvSpPr>
          <p:cNvPr id="4" name="1 Yuvarlatılmış Dikdörtgen"/>
          <p:cNvSpPr/>
          <p:nvPr/>
        </p:nvSpPr>
        <p:spPr>
          <a:xfrm>
            <a:off x="20508" y="632640"/>
            <a:ext cx="5919647" cy="5964715"/>
          </a:xfrm>
          <a:prstGeom prst="roundRect">
            <a:avLst/>
          </a:prstGeom>
          <a:solidFill>
            <a:schemeClr val="accent1">
              <a:lumMod val="60000"/>
              <a:lumOff val="40000"/>
            </a:schemeClr>
          </a:solidFill>
          <a:ln w="12700" cap="flat" cmpd="sng" algn="ctr">
            <a:solidFill>
              <a:sysClr val="windowText" lastClr="000000"/>
            </a:solidFill>
            <a:prstDash val="solid"/>
            <a:miter lim="800000"/>
          </a:ln>
          <a:effectLst/>
        </p:spPr>
        <p:txBody>
          <a:bodyPr rtlCol="0" anchor="ctr"/>
          <a:lstStyle/>
          <a:p>
            <a:pPr algn="ctr"/>
            <a:r>
              <a:rPr lang="tr-TR" sz="2400" b="1" kern="0" dirty="0">
                <a:solidFill>
                  <a:sysClr val="windowText" lastClr="000000"/>
                </a:solidFill>
                <a:latin typeface="Georgia" pitchFamily="18" charset="0"/>
              </a:rPr>
              <a:t>Zorbalık davranışı gösteren öğrencilerin ortak özellikleri:</a:t>
            </a:r>
          </a:p>
          <a:p>
            <a:pPr lvl="0" algn="ctr" fontAlgn="base">
              <a:spcBef>
                <a:spcPct val="20000"/>
              </a:spcBef>
              <a:spcAft>
                <a:spcPct val="0"/>
              </a:spcAft>
            </a:pPr>
            <a:r>
              <a:rPr lang="tr-TR" sz="2000" b="1" kern="0" dirty="0">
                <a:solidFill>
                  <a:srgbClr val="C00000"/>
                </a:solidFill>
                <a:latin typeface="Georgia" pitchFamily="18" charset="0"/>
              </a:rPr>
              <a:t>Başkaları ile uğraşırken etrafındakileri eğlendirmeye, daha popüler olmaya, güçlü gözükmeye çalışır. Uğraştığı arkadaşına ne kadar zarar verdiğinin ve üzdüğünün farkında </a:t>
            </a:r>
            <a:r>
              <a:rPr lang="tr-TR" sz="2000" b="1" kern="0" dirty="0" smtClean="0">
                <a:solidFill>
                  <a:srgbClr val="C00000"/>
                </a:solidFill>
                <a:latin typeface="Georgia" pitchFamily="18" charset="0"/>
              </a:rPr>
              <a:t>değildir.</a:t>
            </a:r>
          </a:p>
          <a:p>
            <a:pPr lvl="0" algn="ctr" fontAlgn="base">
              <a:spcBef>
                <a:spcPct val="20000"/>
              </a:spcBef>
              <a:spcAft>
                <a:spcPct val="0"/>
              </a:spcAft>
            </a:pPr>
            <a:endParaRPr lang="tr-TR" sz="2000" b="1" dirty="0" smtClean="0">
              <a:solidFill>
                <a:srgbClr val="C00000"/>
              </a:solidFill>
              <a:latin typeface="Georgia" pitchFamily="18" charset="0"/>
            </a:endParaRPr>
          </a:p>
          <a:p>
            <a:pPr lvl="0" algn="ctr" fontAlgn="base">
              <a:spcBef>
                <a:spcPct val="20000"/>
              </a:spcBef>
              <a:spcAft>
                <a:spcPct val="0"/>
              </a:spcAft>
            </a:pPr>
            <a:r>
              <a:rPr lang="tr-TR" sz="2000" b="1" dirty="0" smtClean="0">
                <a:solidFill>
                  <a:srgbClr val="C00000"/>
                </a:solidFill>
                <a:latin typeface="Georgia" pitchFamily="18" charset="0"/>
              </a:rPr>
              <a:t>Arkadaşlarının </a:t>
            </a:r>
            <a:r>
              <a:rPr lang="tr-TR" sz="2000" b="1" dirty="0">
                <a:solidFill>
                  <a:srgbClr val="C00000"/>
                </a:solidFill>
                <a:latin typeface="Georgia" pitchFamily="18" charset="0"/>
              </a:rPr>
              <a:t>eşyalarını izinsiz kullanır, sahiplenir veya zarar verir, yırtar, yere atar, saklar…</a:t>
            </a:r>
          </a:p>
          <a:p>
            <a:pPr algn="ctr"/>
            <a:endParaRPr lang="tr-TR" sz="2000" b="1" kern="0" dirty="0">
              <a:solidFill>
                <a:srgbClr val="C00000"/>
              </a:solidFill>
              <a:latin typeface="Georgia" pitchFamily="18" charset="0"/>
            </a:endParaRPr>
          </a:p>
        </p:txBody>
      </p:sp>
      <p:pic>
        <p:nvPicPr>
          <p:cNvPr id="6" name="Picture 5" descr="Bully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836711"/>
            <a:ext cx="3138422" cy="576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8206181"/>
      </p:ext>
    </p:extLst>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BDULLAH\Desktop\images.jpg"/>
          <p:cNvPicPr>
            <a:picLocks noChangeAspect="1" noChangeArrowheads="1"/>
          </p:cNvPicPr>
          <p:nvPr/>
        </p:nvPicPr>
        <p:blipFill>
          <a:blip r:embed="rId2" cstate="print"/>
          <a:srcRect/>
          <a:stretch>
            <a:fillRect/>
          </a:stretch>
        </p:blipFill>
        <p:spPr bwMode="auto">
          <a:xfrm>
            <a:off x="39" y="0"/>
            <a:ext cx="9143999" cy="6858000"/>
          </a:xfrm>
          <a:prstGeom prst="rect">
            <a:avLst/>
          </a:prstGeom>
          <a:noFill/>
        </p:spPr>
      </p:pic>
      <p:sp>
        <p:nvSpPr>
          <p:cNvPr id="2" name="Metin kutusu 1"/>
          <p:cNvSpPr txBox="1"/>
          <p:nvPr/>
        </p:nvSpPr>
        <p:spPr>
          <a:xfrm>
            <a:off x="539552" y="764704"/>
            <a:ext cx="8208912" cy="683264"/>
          </a:xfrm>
          <a:prstGeom prst="rect">
            <a:avLst/>
          </a:prstGeom>
          <a:noFill/>
        </p:spPr>
        <p:txBody>
          <a:bodyPr wrap="square" rtlCol="0">
            <a:spAutoFit/>
          </a:bodyPr>
          <a:lstStyle/>
          <a:p>
            <a:pPr>
              <a:lnSpc>
                <a:spcPct val="160000"/>
              </a:lnSpc>
              <a:spcBef>
                <a:spcPct val="20000"/>
              </a:spcBef>
              <a:buClr>
                <a:srgbClr val="31B6FD"/>
              </a:buClr>
              <a:buSzPct val="100000"/>
            </a:pPr>
            <a:endParaRPr lang="tr-TR" sz="2400" dirty="0">
              <a:solidFill>
                <a:srgbClr val="073E87"/>
              </a:solidFill>
              <a:latin typeface="Candara"/>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2" y="188640"/>
            <a:ext cx="5547951"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https://encrypted-tbn0.gstatic.com/images?q=tbn:ANd9GcTyZFNnOujN5Nn-xcDkt_-LOqbSlgwVnVgGI_eznz77WjGGXQ7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354" y="188640"/>
            <a:ext cx="3419873"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175136"/>
      </p:ext>
    </p:extLst>
  </p:cSld>
  <p:clrMapOvr>
    <a:masterClrMapping/>
  </p:clrMapOvr>
  <p:transition>
    <p:pull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3897153503"/>
              </p:ext>
            </p:extLst>
          </p:nvPr>
        </p:nvGraphicFramePr>
        <p:xfrm>
          <a:off x="664852" y="239559"/>
          <a:ext cx="7888958" cy="26476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5058" name="AutoShape 2" descr="https://encrypted-tbn3.gstatic.com/images?q=tbn:ANd9GcSAavA3cv8PeP-n923GRSM_0B0URs4E1AkyQnlIQYYEUHhtjzU0"/>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pic>
        <p:nvPicPr>
          <p:cNvPr id="45060" name="Picture 4" descr="https://encrypted-tbn3.gstatic.com/images?q=tbn:ANd9GcSAavA3cv8PeP-n923GRSM_0B0URs4E1AkyQnlIQYYEUHhtjzU0"/>
          <p:cNvPicPr>
            <a:picLocks noChangeAspect="1" noChangeArrowheads="1"/>
          </p:cNvPicPr>
          <p:nvPr/>
        </p:nvPicPr>
        <p:blipFill>
          <a:blip r:embed="rId8" cstate="print"/>
          <a:srcRect/>
          <a:stretch>
            <a:fillRect/>
          </a:stretch>
        </p:blipFill>
        <p:spPr bwMode="auto">
          <a:xfrm>
            <a:off x="834126" y="2052085"/>
            <a:ext cx="6486593" cy="4589442"/>
          </a:xfrm>
          <a:prstGeom prst="rect">
            <a:avLst/>
          </a:prstGeom>
          <a:noFill/>
        </p:spPr>
      </p:pic>
    </p:spTree>
    <p:extLst>
      <p:ext uri="{BB962C8B-B14F-4D97-AF65-F5344CB8AC3E}">
        <p14:creationId xmlns:p14="http://schemas.microsoft.com/office/powerpoint/2010/main" val="22701218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178255" y="532264"/>
            <a:ext cx="6615113" cy="1214650"/>
          </a:xfrm>
          <a:prstGeom prst="rect">
            <a:avLst/>
          </a:prstGeom>
          <a:ln/>
          <a:extLst/>
        </p:spPr>
        <p:style>
          <a:lnRef idx="1">
            <a:schemeClr val="accent4"/>
          </a:lnRef>
          <a:fillRef idx="2">
            <a:schemeClr val="accent4"/>
          </a:fillRef>
          <a:effectRef idx="1">
            <a:schemeClr val="accent4"/>
          </a:effectRef>
          <a:fontRef idx="minor">
            <a:schemeClr val="dk1"/>
          </a:fontRef>
        </p:style>
        <p:txBody>
          <a:bodyPr lIns="90000" tIns="46800" rIns="90000" bIns="46800" anchor="ctr"/>
          <a:lstStyle>
            <a:lvl1pPr marL="836613" indent="-836613">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E5E5FF"/>
              </a:buClr>
            </a:pPr>
            <a:r>
              <a:rPr lang="tr-TR" altLang="tr-TR" sz="2800" b="1" dirty="0">
                <a:solidFill>
                  <a:srgbClr val="FF0000"/>
                </a:solidFill>
                <a:latin typeface="Calibri"/>
              </a:rPr>
              <a:t>    </a:t>
            </a:r>
            <a:r>
              <a:rPr lang="en-GB" altLang="tr-TR" sz="2800" b="1" dirty="0">
                <a:solidFill>
                  <a:srgbClr val="FF0000"/>
                </a:solidFill>
                <a:latin typeface="Calibri"/>
              </a:rPr>
              <a:t>1. </a:t>
            </a:r>
            <a:r>
              <a:rPr lang="en-GB" altLang="tr-TR" sz="2800" b="1" dirty="0" err="1">
                <a:solidFill>
                  <a:srgbClr val="FF0000"/>
                </a:solidFill>
                <a:latin typeface="Calibri"/>
              </a:rPr>
              <a:t>Zorbalıktan</a:t>
            </a:r>
            <a:r>
              <a:rPr lang="en-GB" altLang="tr-TR" sz="2800" b="1" dirty="0">
                <a:solidFill>
                  <a:srgbClr val="FF0000"/>
                </a:solidFill>
                <a:latin typeface="Calibri"/>
              </a:rPr>
              <a:t> </a:t>
            </a:r>
            <a:r>
              <a:rPr lang="en-GB" altLang="tr-TR" sz="2800" b="1" dirty="0" err="1">
                <a:solidFill>
                  <a:srgbClr val="FF0000"/>
                </a:solidFill>
                <a:latin typeface="Calibri"/>
              </a:rPr>
              <a:t>yalnızca</a:t>
            </a:r>
            <a:r>
              <a:rPr lang="en-GB" altLang="tr-TR" sz="2800" b="1" dirty="0">
                <a:solidFill>
                  <a:srgbClr val="FF0000"/>
                </a:solidFill>
                <a:latin typeface="Calibri"/>
              </a:rPr>
              <a:t> “</a:t>
            </a:r>
            <a:r>
              <a:rPr lang="en-GB" altLang="tr-TR" sz="2800" b="1" dirty="0" err="1">
                <a:solidFill>
                  <a:srgbClr val="FF0000"/>
                </a:solidFill>
                <a:latin typeface="Calibri"/>
              </a:rPr>
              <a:t>hanım</a:t>
            </a:r>
            <a:r>
              <a:rPr lang="en-GB" altLang="tr-TR" sz="2800" b="1" dirty="0">
                <a:solidFill>
                  <a:srgbClr val="FF0000"/>
                </a:solidFill>
                <a:latin typeface="Calibri"/>
              </a:rPr>
              <a:t> </a:t>
            </a:r>
            <a:r>
              <a:rPr lang="en-GB" altLang="tr-TR" sz="2800" b="1" dirty="0" err="1">
                <a:solidFill>
                  <a:srgbClr val="FF0000"/>
                </a:solidFill>
                <a:latin typeface="Calibri"/>
              </a:rPr>
              <a:t>evlatları</a:t>
            </a:r>
            <a:r>
              <a:rPr lang="en-GB" altLang="tr-TR" sz="2800" b="1" dirty="0">
                <a:solidFill>
                  <a:srgbClr val="FF0000"/>
                </a:solidFill>
                <a:latin typeface="Calibri"/>
              </a:rPr>
              <a:t>” </a:t>
            </a:r>
            <a:r>
              <a:rPr lang="en-GB" altLang="tr-TR" sz="2800" b="1" dirty="0" err="1">
                <a:solidFill>
                  <a:srgbClr val="FF0000"/>
                </a:solidFill>
                <a:latin typeface="Calibri"/>
              </a:rPr>
              <a:t>yakınır</a:t>
            </a:r>
            <a:r>
              <a:rPr lang="en-GB" altLang="tr-TR" sz="2800" b="1" dirty="0">
                <a:solidFill>
                  <a:srgbClr val="FF0000"/>
                </a:solidFill>
                <a:latin typeface="Calibri"/>
              </a:rPr>
              <a:t>.</a:t>
            </a:r>
          </a:p>
        </p:txBody>
      </p:sp>
      <p:sp>
        <p:nvSpPr>
          <p:cNvPr id="34819" name="Text Box 2"/>
          <p:cNvSpPr txBox="1">
            <a:spLocks noChangeArrowheads="1"/>
          </p:cNvSpPr>
          <p:nvPr/>
        </p:nvSpPr>
        <p:spPr bwMode="auto">
          <a:xfrm>
            <a:off x="3168256" y="4680340"/>
            <a:ext cx="13454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endParaRPr lang="tr-TR" altLang="tr-TR">
              <a:solidFill>
                <a:prstClr val="white"/>
              </a:solidFill>
            </a:endParaRPr>
          </a:p>
        </p:txBody>
      </p:sp>
      <p:sp>
        <p:nvSpPr>
          <p:cNvPr id="2" name="Dikdörtgen 1"/>
          <p:cNvSpPr/>
          <p:nvPr/>
        </p:nvSpPr>
        <p:spPr>
          <a:xfrm>
            <a:off x="2297480" y="3170858"/>
            <a:ext cx="6677346" cy="397031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buClr>
                <a:srgbClr val="E5E5FF"/>
              </a:buClr>
            </a:pPr>
            <a:r>
              <a:rPr lang="en-GB" altLang="tr-TR" sz="2800" b="1" u="sng" dirty="0" err="1">
                <a:solidFill>
                  <a:srgbClr val="00B050"/>
                </a:solidFill>
              </a:rPr>
              <a:t>Doğrusu</a:t>
            </a:r>
            <a:r>
              <a:rPr lang="en-GB" altLang="tr-TR" sz="2800" b="1" u="sng" dirty="0">
                <a:solidFill>
                  <a:srgbClr val="00B050"/>
                </a:solidFill>
              </a:rPr>
              <a:t>:</a:t>
            </a:r>
            <a:r>
              <a:rPr lang="en-GB" altLang="tr-TR" sz="2800" b="1" dirty="0">
                <a:solidFill>
                  <a:srgbClr val="00B050"/>
                </a:solidFill>
              </a:rPr>
              <a:t> </a:t>
            </a:r>
            <a:r>
              <a:rPr lang="tr-TR" altLang="tr-TR" sz="2800" b="1" dirty="0">
                <a:solidFill>
                  <a:srgbClr val="00B050"/>
                </a:solidFill>
              </a:rPr>
              <a:t>  </a:t>
            </a:r>
          </a:p>
          <a:p>
            <a:pPr>
              <a:buClr>
                <a:srgbClr val="E5E5FF"/>
              </a:buClr>
            </a:pPr>
            <a:r>
              <a:rPr lang="tr-TR" altLang="tr-TR" sz="2800" b="1" dirty="0">
                <a:solidFill>
                  <a:srgbClr val="00B050"/>
                </a:solidFill>
              </a:rPr>
              <a:t> </a:t>
            </a:r>
          </a:p>
          <a:p>
            <a:pPr>
              <a:buClr>
                <a:srgbClr val="E5E5FF"/>
              </a:buClr>
            </a:pPr>
            <a:r>
              <a:rPr lang="en-GB" altLang="tr-TR" sz="2800" b="1" dirty="0" err="1">
                <a:solidFill>
                  <a:srgbClr val="00B050"/>
                </a:solidFill>
              </a:rPr>
              <a:t>Sizlerin</a:t>
            </a:r>
            <a:r>
              <a:rPr lang="en-GB" altLang="tr-TR" sz="2800" b="1" dirty="0">
                <a:solidFill>
                  <a:srgbClr val="00B050"/>
                </a:solidFill>
              </a:rPr>
              <a:t> </a:t>
            </a:r>
            <a:r>
              <a:rPr lang="en-GB" altLang="tr-TR" sz="2800" b="1" dirty="0" err="1">
                <a:solidFill>
                  <a:srgbClr val="00B050"/>
                </a:solidFill>
              </a:rPr>
              <a:t>zorbalıktan</a:t>
            </a:r>
            <a:r>
              <a:rPr lang="en-GB" altLang="tr-TR" sz="2800" b="1" dirty="0">
                <a:solidFill>
                  <a:srgbClr val="00B050"/>
                </a:solidFill>
              </a:rPr>
              <a:t> </a:t>
            </a:r>
            <a:r>
              <a:rPr lang="en-GB" altLang="tr-TR" sz="2800" b="1" dirty="0" err="1">
                <a:solidFill>
                  <a:srgbClr val="00B050"/>
                </a:solidFill>
              </a:rPr>
              <a:t>şikayet</a:t>
            </a:r>
            <a:r>
              <a:rPr lang="en-GB" altLang="tr-TR" sz="2800" b="1" dirty="0">
                <a:solidFill>
                  <a:srgbClr val="00B050"/>
                </a:solidFill>
              </a:rPr>
              <a:t> </a:t>
            </a:r>
            <a:r>
              <a:rPr lang="en-GB" altLang="tr-TR" sz="2800" b="1" dirty="0" err="1">
                <a:solidFill>
                  <a:srgbClr val="00B050"/>
                </a:solidFill>
              </a:rPr>
              <a:t>etmeniz</a:t>
            </a:r>
            <a:r>
              <a:rPr lang="en-GB" altLang="tr-TR" sz="2800" b="1" dirty="0">
                <a:solidFill>
                  <a:srgbClr val="00B050"/>
                </a:solidFill>
              </a:rPr>
              <a:t> “</a:t>
            </a:r>
            <a:r>
              <a:rPr lang="en-GB" altLang="tr-TR" sz="2800" b="1" dirty="0" err="1">
                <a:solidFill>
                  <a:srgbClr val="00B050"/>
                </a:solidFill>
              </a:rPr>
              <a:t>hanım</a:t>
            </a:r>
            <a:r>
              <a:rPr lang="en-GB" altLang="tr-TR" sz="2800" b="1" dirty="0">
                <a:solidFill>
                  <a:srgbClr val="00B050"/>
                </a:solidFill>
              </a:rPr>
              <a:t> </a:t>
            </a:r>
            <a:r>
              <a:rPr lang="en-GB" altLang="tr-TR" sz="2800" b="1" dirty="0" err="1">
                <a:solidFill>
                  <a:srgbClr val="00B050"/>
                </a:solidFill>
              </a:rPr>
              <a:t>evladı</a:t>
            </a:r>
            <a:r>
              <a:rPr lang="en-GB" altLang="tr-TR" sz="2800" b="1" dirty="0">
                <a:solidFill>
                  <a:srgbClr val="00B050"/>
                </a:solidFill>
              </a:rPr>
              <a:t>” </a:t>
            </a:r>
            <a:r>
              <a:rPr lang="en-GB" altLang="tr-TR" sz="2800" b="1" dirty="0" err="1">
                <a:solidFill>
                  <a:srgbClr val="00B050"/>
                </a:solidFill>
              </a:rPr>
              <a:t>olduğunuz</a:t>
            </a:r>
            <a:r>
              <a:rPr lang="en-GB" altLang="tr-TR" sz="2800" b="1" dirty="0">
                <a:solidFill>
                  <a:srgbClr val="00B050"/>
                </a:solidFill>
              </a:rPr>
              <a:t> </a:t>
            </a:r>
            <a:r>
              <a:rPr lang="en-GB" altLang="tr-TR" sz="2800" b="1" dirty="0" err="1">
                <a:solidFill>
                  <a:srgbClr val="00B050"/>
                </a:solidFill>
              </a:rPr>
              <a:t>anlamına</a:t>
            </a:r>
            <a:r>
              <a:rPr lang="en-GB" altLang="tr-TR" sz="2800" b="1" dirty="0">
                <a:solidFill>
                  <a:srgbClr val="00B050"/>
                </a:solidFill>
              </a:rPr>
              <a:t> </a:t>
            </a:r>
            <a:r>
              <a:rPr lang="en-GB" altLang="tr-TR" sz="2800" b="1" dirty="0" err="1">
                <a:solidFill>
                  <a:srgbClr val="00B050"/>
                </a:solidFill>
              </a:rPr>
              <a:t>gelmez</a:t>
            </a:r>
            <a:r>
              <a:rPr lang="en-GB" altLang="tr-TR" sz="2800" b="1" dirty="0">
                <a:solidFill>
                  <a:srgbClr val="00B050"/>
                </a:solidFill>
              </a:rPr>
              <a:t>. </a:t>
            </a:r>
            <a:r>
              <a:rPr lang="en-GB" altLang="tr-TR" sz="2800" b="1" dirty="0" err="1">
                <a:solidFill>
                  <a:srgbClr val="00B050"/>
                </a:solidFill>
              </a:rPr>
              <a:t>Zorbalık</a:t>
            </a:r>
            <a:r>
              <a:rPr lang="en-GB" altLang="tr-TR" sz="2800" b="1" dirty="0">
                <a:solidFill>
                  <a:srgbClr val="00B050"/>
                </a:solidFill>
              </a:rPr>
              <a:t>, </a:t>
            </a:r>
            <a:r>
              <a:rPr lang="en-GB" altLang="tr-TR" sz="2800" b="1" dirty="0" err="1">
                <a:solidFill>
                  <a:srgbClr val="00B050"/>
                </a:solidFill>
              </a:rPr>
              <a:t>zalimlik</a:t>
            </a:r>
            <a:r>
              <a:rPr lang="en-GB" altLang="tr-TR" sz="2800" b="1" dirty="0">
                <a:solidFill>
                  <a:srgbClr val="00B050"/>
                </a:solidFill>
              </a:rPr>
              <a:t> </a:t>
            </a:r>
            <a:r>
              <a:rPr lang="en-GB" altLang="tr-TR" sz="2800" b="1" dirty="0" err="1">
                <a:solidFill>
                  <a:srgbClr val="00B050"/>
                </a:solidFill>
              </a:rPr>
              <a:t>ve</a:t>
            </a:r>
            <a:r>
              <a:rPr lang="en-GB" altLang="tr-TR" sz="2800" b="1" dirty="0">
                <a:solidFill>
                  <a:srgbClr val="00B050"/>
                </a:solidFill>
              </a:rPr>
              <a:t> </a:t>
            </a:r>
            <a:r>
              <a:rPr lang="en-GB" altLang="tr-TR" sz="2800" b="1" dirty="0" err="1">
                <a:solidFill>
                  <a:srgbClr val="00B050"/>
                </a:solidFill>
              </a:rPr>
              <a:t>haksızlık</a:t>
            </a:r>
            <a:r>
              <a:rPr lang="en-GB" altLang="tr-TR" sz="2800" b="1" dirty="0">
                <a:solidFill>
                  <a:srgbClr val="00B050"/>
                </a:solidFill>
              </a:rPr>
              <a:t> </a:t>
            </a:r>
            <a:r>
              <a:rPr lang="en-GB" altLang="tr-TR" sz="2800" b="1" dirty="0" err="1">
                <a:solidFill>
                  <a:srgbClr val="00B050"/>
                </a:solidFill>
              </a:rPr>
              <a:t>yapmak</a:t>
            </a:r>
            <a:r>
              <a:rPr lang="en-GB" altLang="tr-TR" sz="2800" b="1" dirty="0">
                <a:solidFill>
                  <a:srgbClr val="00B050"/>
                </a:solidFill>
              </a:rPr>
              <a:t> </a:t>
            </a:r>
            <a:r>
              <a:rPr lang="en-GB" altLang="tr-TR" sz="2800" b="1" dirty="0" err="1">
                <a:solidFill>
                  <a:srgbClr val="00B050"/>
                </a:solidFill>
              </a:rPr>
              <a:t>demektir</a:t>
            </a:r>
            <a:r>
              <a:rPr lang="en-GB" altLang="tr-TR" sz="2800" b="1" dirty="0">
                <a:solidFill>
                  <a:srgbClr val="00B050"/>
                </a:solidFill>
              </a:rPr>
              <a:t>. </a:t>
            </a:r>
            <a:r>
              <a:rPr lang="en-GB" altLang="tr-TR" sz="2800" b="1" dirty="0" err="1">
                <a:solidFill>
                  <a:srgbClr val="00B050"/>
                </a:solidFill>
              </a:rPr>
              <a:t>Sizler</a:t>
            </a:r>
            <a:r>
              <a:rPr lang="en-GB" altLang="tr-TR" sz="2800" b="1" dirty="0">
                <a:solidFill>
                  <a:srgbClr val="00B050"/>
                </a:solidFill>
              </a:rPr>
              <a:t>, </a:t>
            </a:r>
            <a:r>
              <a:rPr lang="en-GB" altLang="tr-TR" sz="2800" b="1" dirty="0" err="1">
                <a:solidFill>
                  <a:srgbClr val="00B050"/>
                </a:solidFill>
              </a:rPr>
              <a:t>zorbalığın</a:t>
            </a:r>
            <a:r>
              <a:rPr lang="tr-TR" altLang="tr-TR" sz="2800" b="1" dirty="0">
                <a:solidFill>
                  <a:srgbClr val="00B050"/>
                </a:solidFill>
              </a:rPr>
              <a:t> o</a:t>
            </a:r>
            <a:r>
              <a:rPr lang="en-GB" altLang="tr-TR" sz="2800" b="1" dirty="0" err="1">
                <a:solidFill>
                  <a:srgbClr val="00B050"/>
                </a:solidFill>
              </a:rPr>
              <a:t>kulda</a:t>
            </a:r>
            <a:r>
              <a:rPr lang="en-GB" altLang="tr-TR" sz="2800" b="1" dirty="0">
                <a:solidFill>
                  <a:srgbClr val="00B050"/>
                </a:solidFill>
              </a:rPr>
              <a:t> </a:t>
            </a:r>
            <a:r>
              <a:rPr lang="en-GB" altLang="tr-TR" sz="2800" b="1" dirty="0" err="1">
                <a:solidFill>
                  <a:srgbClr val="00B050"/>
                </a:solidFill>
              </a:rPr>
              <a:t>hiçbir</a:t>
            </a:r>
            <a:r>
              <a:rPr lang="en-GB" altLang="tr-TR" sz="2800" b="1" dirty="0">
                <a:solidFill>
                  <a:srgbClr val="00B050"/>
                </a:solidFill>
              </a:rPr>
              <a:t> </a:t>
            </a:r>
            <a:r>
              <a:rPr lang="en-GB" altLang="tr-TR" sz="2800" b="1" dirty="0" err="1">
                <a:solidFill>
                  <a:srgbClr val="00B050"/>
                </a:solidFill>
              </a:rPr>
              <a:t>şekilde</a:t>
            </a:r>
            <a:r>
              <a:rPr lang="en-GB" altLang="tr-TR" sz="2800" b="1" dirty="0">
                <a:solidFill>
                  <a:srgbClr val="00B050"/>
                </a:solidFill>
              </a:rPr>
              <a:t> </a:t>
            </a:r>
            <a:r>
              <a:rPr lang="en-GB" altLang="tr-TR" sz="2800" b="1" dirty="0" err="1">
                <a:solidFill>
                  <a:srgbClr val="00B050"/>
                </a:solidFill>
              </a:rPr>
              <a:t>kabul</a:t>
            </a:r>
            <a:r>
              <a:rPr lang="en-GB" altLang="tr-TR" sz="2800" b="1" dirty="0">
                <a:solidFill>
                  <a:srgbClr val="00B050"/>
                </a:solidFill>
              </a:rPr>
              <a:t> </a:t>
            </a:r>
            <a:r>
              <a:rPr lang="en-GB" altLang="tr-TR" sz="2800" b="1" dirty="0" err="1">
                <a:solidFill>
                  <a:srgbClr val="00B050"/>
                </a:solidFill>
              </a:rPr>
              <a:t>edilemez</a:t>
            </a:r>
            <a:r>
              <a:rPr lang="en-GB" altLang="tr-TR" sz="2800" b="1" dirty="0">
                <a:solidFill>
                  <a:srgbClr val="00B050"/>
                </a:solidFill>
              </a:rPr>
              <a:t> </a:t>
            </a:r>
            <a:r>
              <a:rPr lang="en-GB" altLang="tr-TR" sz="2800" b="1" dirty="0" err="1">
                <a:solidFill>
                  <a:srgbClr val="00B050"/>
                </a:solidFill>
              </a:rPr>
              <a:t>olduğunu</a:t>
            </a:r>
            <a:r>
              <a:rPr lang="en-GB" altLang="tr-TR" sz="2800" b="1" dirty="0">
                <a:solidFill>
                  <a:srgbClr val="00B050"/>
                </a:solidFill>
              </a:rPr>
              <a:t> </a:t>
            </a:r>
            <a:r>
              <a:rPr lang="en-GB" altLang="tr-TR" sz="2800" b="1" dirty="0" err="1">
                <a:solidFill>
                  <a:srgbClr val="00B050"/>
                </a:solidFill>
              </a:rPr>
              <a:t>ve</a:t>
            </a:r>
            <a:r>
              <a:rPr lang="en-GB" altLang="tr-TR" sz="2800" b="1" dirty="0">
                <a:solidFill>
                  <a:srgbClr val="00B050"/>
                </a:solidFill>
              </a:rPr>
              <a:t> </a:t>
            </a:r>
            <a:r>
              <a:rPr lang="en-GB" altLang="tr-TR" sz="2800" b="1" dirty="0" err="1">
                <a:solidFill>
                  <a:srgbClr val="00B050"/>
                </a:solidFill>
              </a:rPr>
              <a:t>zorbalığa</a:t>
            </a:r>
            <a:r>
              <a:rPr lang="en-GB" altLang="tr-TR" sz="2800" b="1" dirty="0">
                <a:solidFill>
                  <a:srgbClr val="00B050"/>
                </a:solidFill>
              </a:rPr>
              <a:t> </a:t>
            </a:r>
            <a:r>
              <a:rPr lang="en-GB" altLang="tr-TR" sz="2800" b="1" dirty="0" err="1">
                <a:solidFill>
                  <a:srgbClr val="00B050"/>
                </a:solidFill>
              </a:rPr>
              <a:t>maruz</a:t>
            </a:r>
            <a:r>
              <a:rPr lang="en-GB" altLang="tr-TR" sz="2800" b="1" dirty="0">
                <a:solidFill>
                  <a:srgbClr val="00B050"/>
                </a:solidFill>
              </a:rPr>
              <a:t> </a:t>
            </a:r>
            <a:r>
              <a:rPr lang="en-GB" altLang="tr-TR" sz="2800" b="1" dirty="0" err="1">
                <a:solidFill>
                  <a:srgbClr val="00B050"/>
                </a:solidFill>
              </a:rPr>
              <a:t>kaldığınızda</a:t>
            </a:r>
            <a:r>
              <a:rPr lang="en-GB" altLang="tr-TR" sz="2800" b="1" dirty="0">
                <a:solidFill>
                  <a:srgbClr val="00B050"/>
                </a:solidFill>
              </a:rPr>
              <a:t> </a:t>
            </a:r>
            <a:r>
              <a:rPr lang="en-GB" altLang="tr-TR" sz="2800" b="1" dirty="0" err="1">
                <a:solidFill>
                  <a:srgbClr val="00B050"/>
                </a:solidFill>
              </a:rPr>
              <a:t>şikayetinizi</a:t>
            </a:r>
            <a:r>
              <a:rPr lang="en-GB" altLang="tr-TR" sz="2800" b="1" dirty="0">
                <a:solidFill>
                  <a:srgbClr val="00B050"/>
                </a:solidFill>
              </a:rPr>
              <a:t> </a:t>
            </a:r>
            <a:r>
              <a:rPr lang="en-GB" altLang="tr-TR" sz="2800" b="1" dirty="0" err="1">
                <a:solidFill>
                  <a:srgbClr val="00B050"/>
                </a:solidFill>
              </a:rPr>
              <a:t>dile</a:t>
            </a:r>
            <a:r>
              <a:rPr lang="en-GB" altLang="tr-TR" sz="2800" b="1" dirty="0">
                <a:solidFill>
                  <a:srgbClr val="00B050"/>
                </a:solidFill>
              </a:rPr>
              <a:t> </a:t>
            </a:r>
            <a:r>
              <a:rPr lang="en-GB" altLang="tr-TR" sz="2800" b="1" dirty="0" err="1">
                <a:solidFill>
                  <a:srgbClr val="00B050"/>
                </a:solidFill>
              </a:rPr>
              <a:t>getirmelisiniz</a:t>
            </a:r>
            <a:r>
              <a:rPr lang="en-GB" altLang="tr-TR" sz="2800" b="1" dirty="0">
                <a:solidFill>
                  <a:srgbClr val="00B050"/>
                </a:solidFill>
              </a:rPr>
              <a:t>.</a:t>
            </a:r>
          </a:p>
        </p:txBody>
      </p:sp>
      <p:pic>
        <p:nvPicPr>
          <p:cNvPr id="6148" name="Picture 4" descr="https://behlul4126.files.wordpress.com/2014/05/c3a7arpc4b1_yanlc4b1c59f_kc4b1rmc4b1zc4b1_c3a7arpc4b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0831" y="142130"/>
            <a:ext cx="1993995" cy="2658661"/>
          </a:xfrm>
          <a:prstGeom prst="rect">
            <a:avLst/>
          </a:prstGeom>
          <a:noFill/>
          <a:extLst>
            <a:ext uri="{909E8E84-426E-40DD-AFC4-6F175D3DCCD1}">
              <a14:hiddenFill xmlns:a14="http://schemas.microsoft.com/office/drawing/2010/main">
                <a:solidFill>
                  <a:srgbClr val="FFFFFF"/>
                </a:solidFill>
              </a14:hiddenFill>
            </a:ext>
          </a:extLst>
        </p:spPr>
      </p:pic>
      <p:sp>
        <p:nvSpPr>
          <p:cNvPr id="6" name="Aşağı Ok 5"/>
          <p:cNvSpPr/>
          <p:nvPr/>
        </p:nvSpPr>
        <p:spPr>
          <a:xfrm>
            <a:off x="1811742" y="1742035"/>
            <a:ext cx="1356514" cy="1399319"/>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solidFill>
                <a:prstClr val="black"/>
              </a:solidFill>
            </a:endParaRPr>
          </a:p>
        </p:txBody>
      </p:sp>
      <p:pic>
        <p:nvPicPr>
          <p:cNvPr id="6154" name="Picture 10" descr="http://images.clipartlogo.com/files/images/29/293312/green-ok-success-symbol_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13" y="3920374"/>
            <a:ext cx="2064197" cy="25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8449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1723671" y="3930926"/>
            <a:ext cx="7212202" cy="2708347"/>
          </a:xfrm>
          <a:prstGeom prst="rect">
            <a:avLst/>
          </a:prstGeom>
          <a:ln/>
          <a:extLst/>
        </p:spPr>
        <p:style>
          <a:lnRef idx="1">
            <a:schemeClr val="accent6"/>
          </a:lnRef>
          <a:fillRef idx="2">
            <a:schemeClr val="accent6"/>
          </a:fillRef>
          <a:effectRef idx="1">
            <a:schemeClr val="accent6"/>
          </a:effectRef>
          <a:fontRef idx="minor">
            <a:schemeClr val="dk1"/>
          </a:fontRef>
        </p:style>
        <p:txBody>
          <a:bodyPr lIns="90000" tIns="46800" rIns="90000" bIns="46800" anchor="ctr"/>
          <a:lstStyle>
            <a:lvl1pPr marL="836613" indent="-836613">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tabLst>
                <a:tab pos="836613" algn="l"/>
                <a:tab pos="1751013" algn="l"/>
                <a:tab pos="2665413" algn="l"/>
                <a:tab pos="3579813" algn="l"/>
                <a:tab pos="4494213" algn="l"/>
                <a:tab pos="5408613" algn="l"/>
                <a:tab pos="6323013" algn="l"/>
                <a:tab pos="7237413" algn="l"/>
                <a:tab pos="8151813" algn="l"/>
                <a:tab pos="9066213" algn="l"/>
                <a:tab pos="9980613" algn="l"/>
                <a:tab pos="10895013" algn="l"/>
              </a:tabLst>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pPr>
              <a:lnSpc>
                <a:spcPct val="100000"/>
              </a:lnSpc>
              <a:buClr>
                <a:srgbClr val="E5E5FF"/>
              </a:buClr>
              <a:buFont typeface="Comic Sans MS" panose="030F0702030302020204" pitchFamily="66" charset="0"/>
              <a:buNone/>
            </a:pPr>
            <a:r>
              <a:rPr lang="tr-TR" altLang="tr-TR" sz="2500" b="1" dirty="0">
                <a:solidFill>
                  <a:srgbClr val="00B050"/>
                </a:solidFill>
                <a:latin typeface="Calibri"/>
              </a:rPr>
              <a:t>           </a:t>
            </a:r>
            <a:r>
              <a:rPr lang="en-GB" altLang="tr-TR" sz="2500" b="1" dirty="0" err="1">
                <a:solidFill>
                  <a:srgbClr val="00B050"/>
                </a:solidFill>
                <a:latin typeface="Calibri"/>
              </a:rPr>
              <a:t>Doğrusu</a:t>
            </a:r>
            <a:r>
              <a:rPr lang="en-GB" altLang="tr-TR" sz="2500" b="1" dirty="0">
                <a:solidFill>
                  <a:srgbClr val="00B050"/>
                </a:solidFill>
                <a:latin typeface="Calibri"/>
              </a:rPr>
              <a:t>: </a:t>
            </a:r>
            <a:endParaRPr lang="tr-TR" altLang="tr-TR" sz="2500" b="1" dirty="0">
              <a:solidFill>
                <a:srgbClr val="00B050"/>
              </a:solidFill>
              <a:latin typeface="Calibri"/>
            </a:endParaRPr>
          </a:p>
          <a:p>
            <a:pPr>
              <a:lnSpc>
                <a:spcPct val="100000"/>
              </a:lnSpc>
              <a:buClr>
                <a:srgbClr val="E5E5FF"/>
              </a:buClr>
              <a:buFont typeface="Comic Sans MS" panose="030F0702030302020204" pitchFamily="66" charset="0"/>
              <a:buNone/>
            </a:pPr>
            <a:endParaRPr lang="tr-TR" altLang="tr-TR" sz="2500" b="1" dirty="0">
              <a:solidFill>
                <a:srgbClr val="00B050"/>
              </a:solidFill>
              <a:latin typeface="Calibri"/>
            </a:endParaRPr>
          </a:p>
          <a:p>
            <a:pPr>
              <a:lnSpc>
                <a:spcPct val="100000"/>
              </a:lnSpc>
              <a:buClr>
                <a:srgbClr val="E5E5FF"/>
              </a:buClr>
              <a:buFont typeface="Comic Sans MS" panose="030F0702030302020204" pitchFamily="66" charset="0"/>
              <a:buNone/>
            </a:pPr>
            <a:r>
              <a:rPr lang="tr-TR" altLang="tr-TR" sz="2500" b="1" dirty="0">
                <a:solidFill>
                  <a:srgbClr val="00B050"/>
                </a:solidFill>
                <a:latin typeface="Calibri"/>
              </a:rPr>
              <a:t>	</a:t>
            </a:r>
            <a:r>
              <a:rPr lang="en-GB" altLang="tr-TR" sz="2500" b="1" dirty="0" err="1">
                <a:solidFill>
                  <a:srgbClr val="00B050"/>
                </a:solidFill>
                <a:latin typeface="Calibri"/>
              </a:rPr>
              <a:t>Zorbayı</a:t>
            </a:r>
            <a:r>
              <a:rPr lang="en-GB" altLang="tr-TR" sz="2500" b="1" dirty="0">
                <a:solidFill>
                  <a:srgbClr val="00B050"/>
                </a:solidFill>
                <a:latin typeface="Calibri"/>
              </a:rPr>
              <a:t> </a:t>
            </a:r>
            <a:r>
              <a:rPr lang="en-GB" altLang="tr-TR" sz="2500" b="1" dirty="0" err="1">
                <a:solidFill>
                  <a:srgbClr val="00B050"/>
                </a:solidFill>
                <a:latin typeface="Calibri"/>
              </a:rPr>
              <a:t>ele</a:t>
            </a:r>
            <a:r>
              <a:rPr lang="en-GB" altLang="tr-TR" sz="2500" b="1" dirty="0">
                <a:solidFill>
                  <a:srgbClr val="00B050"/>
                </a:solidFill>
                <a:latin typeface="Calibri"/>
              </a:rPr>
              <a:t> </a:t>
            </a:r>
            <a:r>
              <a:rPr lang="en-GB" altLang="tr-TR" sz="2500" b="1" dirty="0" err="1">
                <a:solidFill>
                  <a:srgbClr val="00B050"/>
                </a:solidFill>
                <a:latin typeface="Calibri"/>
              </a:rPr>
              <a:t>vermek</a:t>
            </a:r>
            <a:r>
              <a:rPr lang="en-GB" altLang="tr-TR" sz="2500" b="1" dirty="0">
                <a:solidFill>
                  <a:srgbClr val="00B050"/>
                </a:solidFill>
                <a:latin typeface="Calibri"/>
              </a:rPr>
              <a:t> “</a:t>
            </a:r>
            <a:r>
              <a:rPr lang="en-GB" altLang="tr-TR" sz="2500" b="1" dirty="0" err="1">
                <a:solidFill>
                  <a:srgbClr val="00B050"/>
                </a:solidFill>
                <a:latin typeface="Calibri"/>
              </a:rPr>
              <a:t>ispiyonculuk</a:t>
            </a:r>
            <a:r>
              <a:rPr lang="en-GB" altLang="tr-TR" sz="2500" b="1" dirty="0">
                <a:solidFill>
                  <a:srgbClr val="00B050"/>
                </a:solidFill>
                <a:latin typeface="Calibri"/>
              </a:rPr>
              <a:t>” </a:t>
            </a:r>
            <a:r>
              <a:rPr lang="en-GB" altLang="tr-TR" sz="2500" b="1" dirty="0" err="1">
                <a:solidFill>
                  <a:srgbClr val="00B050"/>
                </a:solidFill>
                <a:latin typeface="Calibri"/>
              </a:rPr>
              <a:t>değil</a:t>
            </a:r>
            <a:r>
              <a:rPr lang="en-GB" altLang="tr-TR" sz="2500" b="1" dirty="0">
                <a:solidFill>
                  <a:srgbClr val="00B050"/>
                </a:solidFill>
                <a:latin typeface="Calibri"/>
              </a:rPr>
              <a:t>, </a:t>
            </a:r>
            <a:r>
              <a:rPr lang="en-GB" altLang="tr-TR" sz="2500" b="1" dirty="0" err="1">
                <a:solidFill>
                  <a:srgbClr val="00B050"/>
                </a:solidFill>
                <a:latin typeface="Calibri"/>
              </a:rPr>
              <a:t>bildirmek</a:t>
            </a:r>
            <a:r>
              <a:rPr lang="tr-TR" altLang="tr-TR" sz="2500" b="1" dirty="0">
                <a:solidFill>
                  <a:srgbClr val="00B050"/>
                </a:solidFill>
                <a:latin typeface="Calibri"/>
              </a:rPr>
              <a:t> </a:t>
            </a:r>
            <a:r>
              <a:rPr lang="en-GB" altLang="tr-TR" sz="2500" b="1" dirty="0" err="1">
                <a:solidFill>
                  <a:srgbClr val="00B050"/>
                </a:solidFill>
                <a:latin typeface="Calibri"/>
              </a:rPr>
              <a:t>demektir</a:t>
            </a:r>
            <a:r>
              <a:rPr lang="en-GB" altLang="tr-TR" sz="2500" b="1" dirty="0">
                <a:solidFill>
                  <a:srgbClr val="00B050"/>
                </a:solidFill>
                <a:latin typeface="Calibri"/>
              </a:rPr>
              <a:t>. </a:t>
            </a:r>
            <a:r>
              <a:rPr lang="en-GB" altLang="tr-TR" sz="2500" b="1" dirty="0" err="1">
                <a:solidFill>
                  <a:srgbClr val="00B050"/>
                </a:solidFill>
                <a:latin typeface="Calibri"/>
              </a:rPr>
              <a:t>Suçluya</a:t>
            </a:r>
            <a:r>
              <a:rPr lang="en-GB" altLang="tr-TR" sz="2500" b="1" dirty="0">
                <a:solidFill>
                  <a:srgbClr val="00B050"/>
                </a:solidFill>
                <a:latin typeface="Calibri"/>
              </a:rPr>
              <a:t> </a:t>
            </a:r>
            <a:r>
              <a:rPr lang="en-GB" altLang="tr-TR" sz="2500" b="1" dirty="0" err="1">
                <a:solidFill>
                  <a:srgbClr val="00B050"/>
                </a:solidFill>
                <a:latin typeface="Calibri"/>
              </a:rPr>
              <a:t>veya</a:t>
            </a:r>
            <a:r>
              <a:rPr lang="en-GB" altLang="tr-TR" sz="2500" b="1" dirty="0">
                <a:solidFill>
                  <a:srgbClr val="00B050"/>
                </a:solidFill>
                <a:latin typeface="Calibri"/>
              </a:rPr>
              <a:t> </a:t>
            </a:r>
            <a:r>
              <a:rPr lang="en-GB" altLang="tr-TR" sz="2500" b="1" dirty="0" err="1">
                <a:solidFill>
                  <a:srgbClr val="00B050"/>
                </a:solidFill>
                <a:latin typeface="Calibri"/>
              </a:rPr>
              <a:t>bir</a:t>
            </a:r>
            <a:r>
              <a:rPr lang="en-GB" altLang="tr-TR" sz="2500" b="1" dirty="0">
                <a:solidFill>
                  <a:srgbClr val="00B050"/>
                </a:solidFill>
                <a:latin typeface="Calibri"/>
              </a:rPr>
              <a:t> </a:t>
            </a:r>
            <a:r>
              <a:rPr lang="en-GB" altLang="tr-TR" sz="2500" b="1" dirty="0" err="1">
                <a:solidFill>
                  <a:srgbClr val="00B050"/>
                </a:solidFill>
                <a:latin typeface="Calibri"/>
              </a:rPr>
              <a:t>başkasına</a:t>
            </a:r>
            <a:r>
              <a:rPr lang="en-GB" altLang="tr-TR" sz="2500" b="1" dirty="0">
                <a:solidFill>
                  <a:srgbClr val="00B050"/>
                </a:solidFill>
                <a:latin typeface="Calibri"/>
              </a:rPr>
              <a:t> </a:t>
            </a:r>
            <a:r>
              <a:rPr lang="en-GB" altLang="tr-TR" sz="2500" b="1" dirty="0" err="1">
                <a:solidFill>
                  <a:srgbClr val="00B050"/>
                </a:solidFill>
                <a:latin typeface="Calibri"/>
              </a:rPr>
              <a:t>yardım</a:t>
            </a:r>
            <a:r>
              <a:rPr lang="en-GB" altLang="tr-TR" sz="2500" b="1" dirty="0">
                <a:solidFill>
                  <a:srgbClr val="00B050"/>
                </a:solidFill>
                <a:latin typeface="Calibri"/>
              </a:rPr>
              <a:t> </a:t>
            </a:r>
            <a:r>
              <a:rPr lang="en-GB" altLang="tr-TR" sz="2500" b="1" dirty="0" err="1">
                <a:solidFill>
                  <a:srgbClr val="00B050"/>
                </a:solidFill>
                <a:latin typeface="Calibri"/>
              </a:rPr>
              <a:t>etmek</a:t>
            </a:r>
            <a:r>
              <a:rPr lang="en-GB" altLang="tr-TR" sz="2500" b="1" dirty="0">
                <a:solidFill>
                  <a:srgbClr val="00B050"/>
                </a:solidFill>
                <a:latin typeface="Calibri"/>
              </a:rPr>
              <a:t> </a:t>
            </a:r>
            <a:r>
              <a:rPr lang="en-GB" altLang="tr-TR" sz="2500" b="1" dirty="0" err="1">
                <a:solidFill>
                  <a:srgbClr val="00B050"/>
                </a:solidFill>
                <a:latin typeface="Calibri"/>
              </a:rPr>
              <a:t>için</a:t>
            </a:r>
            <a:r>
              <a:rPr lang="en-GB" altLang="tr-TR" sz="2500" b="1" dirty="0">
                <a:solidFill>
                  <a:srgbClr val="00B050"/>
                </a:solidFill>
                <a:latin typeface="Calibri"/>
              </a:rPr>
              <a:t> </a:t>
            </a:r>
            <a:r>
              <a:rPr lang="en-GB" altLang="tr-TR" sz="2500" b="1" dirty="0" err="1">
                <a:solidFill>
                  <a:srgbClr val="00B050"/>
                </a:solidFill>
                <a:latin typeface="Calibri"/>
              </a:rPr>
              <a:t>suçluyu</a:t>
            </a:r>
            <a:r>
              <a:rPr lang="en-GB" altLang="tr-TR" sz="2500" b="1" dirty="0">
                <a:solidFill>
                  <a:srgbClr val="00B050"/>
                </a:solidFill>
                <a:latin typeface="Calibri"/>
              </a:rPr>
              <a:t> </a:t>
            </a:r>
            <a:r>
              <a:rPr lang="en-GB" altLang="tr-TR" sz="2500" b="1" dirty="0" err="1">
                <a:solidFill>
                  <a:srgbClr val="00B050"/>
                </a:solidFill>
                <a:latin typeface="Calibri"/>
              </a:rPr>
              <a:t>yetkililere</a:t>
            </a:r>
            <a:r>
              <a:rPr lang="en-GB" altLang="tr-TR" sz="2500" b="1" dirty="0">
                <a:solidFill>
                  <a:srgbClr val="00B050"/>
                </a:solidFill>
                <a:latin typeface="Calibri"/>
              </a:rPr>
              <a:t> </a:t>
            </a:r>
            <a:r>
              <a:rPr lang="en-GB" altLang="tr-TR" sz="2500" b="1" dirty="0" err="1">
                <a:solidFill>
                  <a:srgbClr val="00B050"/>
                </a:solidFill>
                <a:latin typeface="Calibri"/>
              </a:rPr>
              <a:t>bildiririz</a:t>
            </a:r>
            <a:r>
              <a:rPr lang="en-GB" altLang="tr-TR" sz="2500" b="1" dirty="0">
                <a:solidFill>
                  <a:srgbClr val="00B050"/>
                </a:solidFill>
                <a:latin typeface="Calibri"/>
              </a:rPr>
              <a:t>. </a:t>
            </a:r>
            <a:r>
              <a:rPr lang="en-GB" altLang="tr-TR" sz="2500" b="1" dirty="0" err="1">
                <a:solidFill>
                  <a:srgbClr val="00B050"/>
                </a:solidFill>
                <a:latin typeface="Calibri"/>
              </a:rPr>
              <a:t>Halbuki</a:t>
            </a:r>
            <a:r>
              <a:rPr lang="en-GB" altLang="tr-TR" sz="2500" b="1" dirty="0">
                <a:solidFill>
                  <a:srgbClr val="00B050"/>
                </a:solidFill>
                <a:latin typeface="Calibri"/>
              </a:rPr>
              <a:t> </a:t>
            </a:r>
            <a:r>
              <a:rPr lang="en-GB" altLang="tr-TR" sz="2500" b="1" dirty="0" err="1">
                <a:solidFill>
                  <a:srgbClr val="00B050"/>
                </a:solidFill>
                <a:latin typeface="Calibri"/>
              </a:rPr>
              <a:t>birisini</a:t>
            </a:r>
            <a:r>
              <a:rPr lang="en-GB" altLang="tr-TR" sz="2500" b="1" dirty="0">
                <a:solidFill>
                  <a:srgbClr val="00B050"/>
                </a:solidFill>
                <a:latin typeface="Calibri"/>
              </a:rPr>
              <a:t> “</a:t>
            </a:r>
            <a:r>
              <a:rPr lang="en-GB" altLang="tr-TR" sz="2500" b="1" dirty="0" err="1">
                <a:solidFill>
                  <a:srgbClr val="00B050"/>
                </a:solidFill>
                <a:latin typeface="Calibri"/>
              </a:rPr>
              <a:t>ispiyonlamakta</a:t>
            </a:r>
            <a:r>
              <a:rPr lang="en-GB" altLang="tr-TR" sz="2500" b="1" dirty="0">
                <a:solidFill>
                  <a:srgbClr val="00B050"/>
                </a:solidFill>
                <a:latin typeface="Calibri"/>
              </a:rPr>
              <a:t>” </a:t>
            </a:r>
            <a:r>
              <a:rPr lang="en-GB" altLang="tr-TR" sz="2500" b="1" dirty="0" err="1">
                <a:solidFill>
                  <a:srgbClr val="00B050"/>
                </a:solidFill>
                <a:latin typeface="Calibri"/>
              </a:rPr>
              <a:t>amaç</a:t>
            </a:r>
            <a:r>
              <a:rPr lang="en-GB" altLang="tr-TR" sz="2500" b="1" dirty="0">
                <a:solidFill>
                  <a:srgbClr val="00B050"/>
                </a:solidFill>
                <a:latin typeface="Calibri"/>
              </a:rPr>
              <a:t>, </a:t>
            </a:r>
            <a:r>
              <a:rPr lang="en-GB" altLang="tr-TR" sz="2500" b="1" dirty="0" err="1">
                <a:solidFill>
                  <a:srgbClr val="00B050"/>
                </a:solidFill>
                <a:latin typeface="Calibri"/>
              </a:rPr>
              <a:t>onun</a:t>
            </a:r>
            <a:r>
              <a:rPr lang="en-GB" altLang="tr-TR" sz="2500" b="1" dirty="0">
                <a:solidFill>
                  <a:srgbClr val="00B050"/>
                </a:solidFill>
                <a:latin typeface="Calibri"/>
              </a:rPr>
              <a:t> </a:t>
            </a:r>
            <a:r>
              <a:rPr lang="en-GB" altLang="tr-TR" sz="2500" b="1" dirty="0" err="1">
                <a:solidFill>
                  <a:srgbClr val="00B050"/>
                </a:solidFill>
                <a:latin typeface="Calibri"/>
              </a:rPr>
              <a:t>başını</a:t>
            </a:r>
            <a:r>
              <a:rPr lang="en-GB" altLang="tr-TR" sz="2500" b="1" dirty="0">
                <a:solidFill>
                  <a:srgbClr val="00B050"/>
                </a:solidFill>
                <a:latin typeface="Calibri"/>
              </a:rPr>
              <a:t> </a:t>
            </a:r>
            <a:r>
              <a:rPr lang="en-GB" altLang="tr-TR" sz="2500" b="1" dirty="0" err="1">
                <a:solidFill>
                  <a:srgbClr val="00B050"/>
                </a:solidFill>
                <a:latin typeface="Calibri"/>
              </a:rPr>
              <a:t>derde</a:t>
            </a:r>
            <a:r>
              <a:rPr lang="en-GB" altLang="tr-TR" sz="2500" b="1" dirty="0">
                <a:solidFill>
                  <a:srgbClr val="00B050"/>
                </a:solidFill>
                <a:latin typeface="Calibri"/>
              </a:rPr>
              <a:t> </a:t>
            </a:r>
            <a:r>
              <a:rPr lang="en-GB" altLang="tr-TR" sz="2500" b="1" dirty="0" err="1">
                <a:solidFill>
                  <a:srgbClr val="00B050"/>
                </a:solidFill>
                <a:latin typeface="Calibri"/>
              </a:rPr>
              <a:t>sokmaktır</a:t>
            </a:r>
            <a:r>
              <a:rPr lang="en-GB" altLang="tr-TR" sz="2500" b="1" dirty="0">
                <a:solidFill>
                  <a:srgbClr val="00B050"/>
                </a:solidFill>
                <a:latin typeface="Calibri"/>
              </a:rPr>
              <a:t>.</a:t>
            </a:r>
          </a:p>
        </p:txBody>
      </p:sp>
      <p:sp>
        <p:nvSpPr>
          <p:cNvPr id="36867" name="Text Box 2"/>
          <p:cNvSpPr txBox="1">
            <a:spLocks noChangeArrowheads="1"/>
          </p:cNvSpPr>
          <p:nvPr/>
        </p:nvSpPr>
        <p:spPr bwMode="auto">
          <a:xfrm>
            <a:off x="3168256" y="4680322"/>
            <a:ext cx="13454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endParaRPr lang="tr-TR" altLang="tr-TR">
              <a:solidFill>
                <a:prstClr val="white"/>
              </a:solidFill>
            </a:endParaRPr>
          </a:p>
        </p:txBody>
      </p:sp>
      <p:sp>
        <p:nvSpPr>
          <p:cNvPr id="2" name="Dikdörtgen 1"/>
          <p:cNvSpPr/>
          <p:nvPr/>
        </p:nvSpPr>
        <p:spPr>
          <a:xfrm>
            <a:off x="238288" y="537182"/>
            <a:ext cx="6129383"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tr-TR" altLang="tr-TR" sz="3200" b="1" dirty="0">
                <a:solidFill>
                  <a:srgbClr val="FF0000"/>
                </a:solidFill>
              </a:rPr>
              <a:t> </a:t>
            </a:r>
            <a:r>
              <a:rPr lang="en-GB" altLang="tr-TR" sz="3200" b="1" dirty="0">
                <a:solidFill>
                  <a:srgbClr val="FF0000"/>
                </a:solidFill>
              </a:rPr>
              <a:t>2. </a:t>
            </a:r>
            <a:r>
              <a:rPr lang="en-GB" altLang="tr-TR" sz="3200" b="1" dirty="0" err="1">
                <a:solidFill>
                  <a:srgbClr val="FF0000"/>
                </a:solidFill>
              </a:rPr>
              <a:t>Zorbayı</a:t>
            </a:r>
            <a:r>
              <a:rPr lang="en-GB" altLang="tr-TR" sz="3200" b="1" dirty="0">
                <a:solidFill>
                  <a:srgbClr val="FF0000"/>
                </a:solidFill>
              </a:rPr>
              <a:t> </a:t>
            </a:r>
            <a:r>
              <a:rPr lang="en-GB" altLang="tr-TR" sz="3200" b="1" dirty="0" err="1">
                <a:solidFill>
                  <a:srgbClr val="FF0000"/>
                </a:solidFill>
              </a:rPr>
              <a:t>ele</a:t>
            </a:r>
            <a:r>
              <a:rPr lang="en-GB" altLang="tr-TR" sz="3200" b="1" dirty="0">
                <a:solidFill>
                  <a:srgbClr val="FF0000"/>
                </a:solidFill>
              </a:rPr>
              <a:t> </a:t>
            </a:r>
            <a:r>
              <a:rPr lang="en-GB" altLang="tr-TR" sz="3200" b="1" dirty="0" err="1">
                <a:solidFill>
                  <a:srgbClr val="FF0000"/>
                </a:solidFill>
              </a:rPr>
              <a:t>vermek</a:t>
            </a:r>
            <a:r>
              <a:rPr lang="en-GB" altLang="tr-TR" sz="3200" b="1" dirty="0">
                <a:solidFill>
                  <a:srgbClr val="FF0000"/>
                </a:solidFill>
              </a:rPr>
              <a:t> “</a:t>
            </a:r>
            <a:r>
              <a:rPr lang="en-GB" altLang="tr-TR" sz="3200" b="1" dirty="0" err="1">
                <a:solidFill>
                  <a:srgbClr val="FF0000"/>
                </a:solidFill>
              </a:rPr>
              <a:t>ispiyonculuk</a:t>
            </a:r>
            <a:r>
              <a:rPr lang="en-GB" altLang="tr-TR" sz="3200" b="1" dirty="0">
                <a:solidFill>
                  <a:srgbClr val="FF0000"/>
                </a:solidFill>
              </a:rPr>
              <a:t>” tur.</a:t>
            </a:r>
            <a:endParaRPr lang="tr-TR" sz="3200" dirty="0">
              <a:solidFill>
                <a:srgbClr val="FF0000"/>
              </a:solidFill>
            </a:endParaRPr>
          </a:p>
        </p:txBody>
      </p:sp>
      <p:pic>
        <p:nvPicPr>
          <p:cNvPr id="5" name="Picture 4" descr="https://behlul4126.files.wordpress.com/2014/05/c3a7arpc4b1_yanlc4b1c59f_kc4b1rmc4b1zc4b1_c3a7arpc4b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4226" y="237647"/>
            <a:ext cx="1993995" cy="2658661"/>
          </a:xfrm>
          <a:prstGeom prst="rect">
            <a:avLst/>
          </a:prstGeom>
          <a:noFill/>
          <a:extLst>
            <a:ext uri="{909E8E84-426E-40DD-AFC4-6F175D3DCCD1}">
              <a14:hiddenFill xmlns:a14="http://schemas.microsoft.com/office/drawing/2010/main">
                <a:solidFill>
                  <a:srgbClr val="FFFFFF"/>
                </a:solidFill>
              </a14:hiddenFill>
            </a:ext>
          </a:extLst>
        </p:spPr>
      </p:pic>
      <p:sp>
        <p:nvSpPr>
          <p:cNvPr id="6" name="Aşağı Ok 5"/>
          <p:cNvSpPr/>
          <p:nvPr/>
        </p:nvSpPr>
        <p:spPr>
          <a:xfrm>
            <a:off x="1525137" y="1487607"/>
            <a:ext cx="1356514" cy="2232966"/>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solidFill>
                <a:prstClr val="black"/>
              </a:solidFill>
            </a:endParaRPr>
          </a:p>
        </p:txBody>
      </p:sp>
      <p:pic>
        <p:nvPicPr>
          <p:cNvPr id="7" name="Picture 10" descr="http://images.clipartlogo.com/files/images/29/293312/green-ok-success-symbol_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227" y="4086780"/>
            <a:ext cx="2064197" cy="2508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0855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2"/>
          <p:cNvSpPr txBox="1">
            <a:spLocks noChangeArrowheads="1"/>
          </p:cNvSpPr>
          <p:nvPr/>
        </p:nvSpPr>
        <p:spPr bwMode="auto">
          <a:xfrm>
            <a:off x="3168256" y="4680302"/>
            <a:ext cx="13454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lnSpc>
                <a:spcPct val="93000"/>
              </a:lnSpc>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3000"/>
              </a:lnSpc>
              <a:spcBef>
                <a:spcPct val="0"/>
              </a:spcBef>
              <a:spcAft>
                <a:spcPct val="0"/>
              </a:spcAft>
              <a:buClr>
                <a:srgbClr val="FFFFFF"/>
              </a:buClr>
              <a:buSzPct val="100000"/>
              <a:buFont typeface="Arial" panose="020B0604020202020204" pitchFamily="34" charset="0"/>
              <a:defRPr>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endParaRPr lang="tr-TR" altLang="tr-TR">
              <a:solidFill>
                <a:prstClr val="white"/>
              </a:solidFill>
            </a:endParaRPr>
          </a:p>
        </p:txBody>
      </p:sp>
      <p:sp>
        <p:nvSpPr>
          <p:cNvPr id="2" name="Dikdörtgen 1"/>
          <p:cNvSpPr/>
          <p:nvPr/>
        </p:nvSpPr>
        <p:spPr>
          <a:xfrm>
            <a:off x="5895835" y="2643116"/>
            <a:ext cx="3248168" cy="212365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buClr>
                <a:srgbClr val="E5E5FF"/>
              </a:buClr>
            </a:pPr>
            <a:r>
              <a:rPr lang="en-GB" altLang="tr-TR" sz="3200" b="1" dirty="0" err="1">
                <a:solidFill>
                  <a:srgbClr val="00B050"/>
                </a:solidFill>
              </a:rPr>
              <a:t>Doğrusu</a:t>
            </a:r>
            <a:r>
              <a:rPr lang="en-GB" altLang="tr-TR" sz="3200" b="1" dirty="0">
                <a:solidFill>
                  <a:srgbClr val="00B050"/>
                </a:solidFill>
              </a:rPr>
              <a:t>: </a:t>
            </a:r>
            <a:endParaRPr lang="tr-TR" altLang="tr-TR" sz="3200" b="1" dirty="0">
              <a:solidFill>
                <a:srgbClr val="00B050"/>
              </a:solidFill>
            </a:endParaRPr>
          </a:p>
          <a:p>
            <a:pPr algn="ctr">
              <a:buClr>
                <a:srgbClr val="E5E5FF"/>
              </a:buClr>
            </a:pPr>
            <a:r>
              <a:rPr lang="en-GB" altLang="tr-TR" sz="3200" b="1" dirty="0">
                <a:solidFill>
                  <a:srgbClr val="00B050"/>
                </a:solidFill>
              </a:rPr>
              <a:t>Bu </a:t>
            </a:r>
            <a:r>
              <a:rPr lang="en-GB" altLang="tr-TR" sz="3200" b="1" dirty="0" err="1">
                <a:solidFill>
                  <a:srgbClr val="00B050"/>
                </a:solidFill>
              </a:rPr>
              <a:t>söylemlerin</a:t>
            </a:r>
            <a:r>
              <a:rPr lang="en-GB" altLang="tr-TR" sz="3200" b="1" dirty="0">
                <a:solidFill>
                  <a:srgbClr val="00B050"/>
                </a:solidFill>
              </a:rPr>
              <a:t> </a:t>
            </a:r>
            <a:r>
              <a:rPr lang="en-GB" altLang="tr-TR" sz="3200" b="1" dirty="0" err="1">
                <a:solidFill>
                  <a:srgbClr val="00B050"/>
                </a:solidFill>
              </a:rPr>
              <a:t>tamamı</a:t>
            </a:r>
            <a:r>
              <a:rPr lang="en-GB" altLang="tr-TR" sz="3200" b="1" dirty="0">
                <a:solidFill>
                  <a:srgbClr val="00B050"/>
                </a:solidFill>
              </a:rPr>
              <a:t> </a:t>
            </a:r>
            <a:r>
              <a:rPr lang="en-GB" altLang="tr-TR" sz="3600" b="1" dirty="0">
                <a:solidFill>
                  <a:srgbClr val="00B050"/>
                </a:solidFill>
              </a:rPr>
              <a:t>YANLIŞ....</a:t>
            </a:r>
          </a:p>
        </p:txBody>
      </p:sp>
      <p:sp>
        <p:nvSpPr>
          <p:cNvPr id="3" name="Dikdörtgen 2"/>
          <p:cNvSpPr/>
          <p:nvPr/>
        </p:nvSpPr>
        <p:spPr>
          <a:xfrm>
            <a:off x="30709" y="150302"/>
            <a:ext cx="4718714" cy="914096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tr-TR" altLang="tr-TR" sz="2800" b="1" dirty="0">
                <a:solidFill>
                  <a:srgbClr val="FF0000"/>
                </a:solidFill>
              </a:rPr>
              <a:t> </a:t>
            </a:r>
            <a:r>
              <a:rPr lang="en-GB" altLang="tr-TR" sz="2800" b="1" dirty="0">
                <a:solidFill>
                  <a:srgbClr val="FF0000"/>
                </a:solidFill>
              </a:rPr>
              <a:t>3.</a:t>
            </a:r>
            <a:r>
              <a:rPr lang="tr-TR" altLang="tr-TR" sz="2800" b="1" dirty="0">
                <a:solidFill>
                  <a:srgbClr val="FF0000"/>
                </a:solidFill>
              </a:rPr>
              <a:t>   </a:t>
            </a:r>
            <a:r>
              <a:rPr lang="en-GB" altLang="tr-TR" sz="2800" b="1" dirty="0">
                <a:solidFill>
                  <a:srgbClr val="FF0000"/>
                </a:solidFill>
              </a:rPr>
              <a:t>“Kavga </a:t>
            </a:r>
            <a:r>
              <a:rPr lang="en-GB" altLang="tr-TR" sz="2800" b="1" dirty="0" err="1">
                <a:solidFill>
                  <a:srgbClr val="FF0000"/>
                </a:solidFill>
              </a:rPr>
              <a:t>etmek</a:t>
            </a:r>
            <a:r>
              <a:rPr lang="en-GB" altLang="tr-TR" sz="2800" b="1" dirty="0">
                <a:solidFill>
                  <a:srgbClr val="FF0000"/>
                </a:solidFill>
              </a:rPr>
              <a:t> </a:t>
            </a:r>
            <a:r>
              <a:rPr lang="en-GB" altLang="tr-TR" sz="2800" b="1" dirty="0" err="1">
                <a:solidFill>
                  <a:srgbClr val="FF0000"/>
                </a:solidFill>
              </a:rPr>
              <a:t>ve</a:t>
            </a:r>
            <a:r>
              <a:rPr lang="en-GB" altLang="tr-TR" sz="2800" b="1" dirty="0">
                <a:solidFill>
                  <a:srgbClr val="FF0000"/>
                </a:solidFill>
              </a:rPr>
              <a:t> </a:t>
            </a:r>
            <a:r>
              <a:rPr lang="en-GB" altLang="tr-TR" sz="2800" b="1" dirty="0" err="1">
                <a:solidFill>
                  <a:srgbClr val="FF0000"/>
                </a:solidFill>
              </a:rPr>
              <a:t>saldırganca</a:t>
            </a:r>
            <a:r>
              <a:rPr lang="en-GB" altLang="tr-TR" sz="2800" b="1" dirty="0">
                <a:solidFill>
                  <a:srgbClr val="FF0000"/>
                </a:solidFill>
              </a:rPr>
              <a:t> </a:t>
            </a:r>
            <a:r>
              <a:rPr lang="en-GB" altLang="tr-TR" sz="2800" b="1" dirty="0" err="1">
                <a:solidFill>
                  <a:srgbClr val="FF0000"/>
                </a:solidFill>
              </a:rPr>
              <a:t>davranmak</a:t>
            </a:r>
            <a:r>
              <a:rPr lang="en-GB" altLang="tr-TR" sz="2800" b="1" dirty="0">
                <a:solidFill>
                  <a:srgbClr val="FF0000"/>
                </a:solidFill>
              </a:rPr>
              <a:t>, </a:t>
            </a:r>
            <a:r>
              <a:rPr lang="en-GB" altLang="tr-TR" sz="2800" b="1" dirty="0" err="1">
                <a:solidFill>
                  <a:srgbClr val="FF0000"/>
                </a:solidFill>
              </a:rPr>
              <a:t>büyüme</a:t>
            </a:r>
            <a:r>
              <a:rPr lang="en-GB" altLang="tr-TR" sz="2800" b="1" dirty="0">
                <a:solidFill>
                  <a:srgbClr val="FF0000"/>
                </a:solidFill>
              </a:rPr>
              <a:t> </a:t>
            </a:r>
            <a:r>
              <a:rPr lang="en-GB" altLang="tr-TR" sz="2800" b="1" dirty="0" err="1">
                <a:solidFill>
                  <a:srgbClr val="FF0000"/>
                </a:solidFill>
              </a:rPr>
              <a:t>ve</a:t>
            </a:r>
            <a:r>
              <a:rPr lang="en-GB" altLang="tr-TR" sz="2800" b="1" dirty="0">
                <a:solidFill>
                  <a:srgbClr val="FF0000"/>
                </a:solidFill>
              </a:rPr>
              <a:t> </a:t>
            </a:r>
            <a:r>
              <a:rPr lang="en-GB" altLang="tr-TR" sz="2800" b="1" dirty="0" err="1">
                <a:solidFill>
                  <a:srgbClr val="FF0000"/>
                </a:solidFill>
              </a:rPr>
              <a:t>gelişmenin</a:t>
            </a:r>
            <a:r>
              <a:rPr lang="en-GB" altLang="tr-TR" sz="2800" b="1" dirty="0">
                <a:solidFill>
                  <a:srgbClr val="FF0000"/>
                </a:solidFill>
              </a:rPr>
              <a:t> </a:t>
            </a:r>
            <a:r>
              <a:rPr lang="en-GB" altLang="tr-TR" sz="2800" b="1" dirty="0" err="1">
                <a:solidFill>
                  <a:srgbClr val="FF0000"/>
                </a:solidFill>
              </a:rPr>
              <a:t>doğal</a:t>
            </a:r>
            <a:r>
              <a:rPr lang="en-GB" altLang="tr-TR" sz="2800" b="1" dirty="0">
                <a:solidFill>
                  <a:srgbClr val="FF0000"/>
                </a:solidFill>
              </a:rPr>
              <a:t> </a:t>
            </a:r>
            <a:r>
              <a:rPr lang="en-GB" altLang="tr-TR" sz="2800" b="1" dirty="0" err="1">
                <a:solidFill>
                  <a:srgbClr val="FF0000"/>
                </a:solidFill>
              </a:rPr>
              <a:t>bir</a:t>
            </a:r>
            <a:r>
              <a:rPr lang="en-GB" altLang="tr-TR" sz="2800" b="1" dirty="0">
                <a:solidFill>
                  <a:srgbClr val="FF0000"/>
                </a:solidFill>
              </a:rPr>
              <a:t> </a:t>
            </a:r>
            <a:r>
              <a:rPr lang="en-GB" altLang="tr-TR" sz="2800" b="1" dirty="0" err="1">
                <a:solidFill>
                  <a:srgbClr val="FF0000"/>
                </a:solidFill>
              </a:rPr>
              <a:t>parçasıdır</a:t>
            </a:r>
            <a:r>
              <a:rPr lang="en-GB" altLang="tr-TR" sz="2800" b="1" dirty="0">
                <a:solidFill>
                  <a:srgbClr val="FF0000"/>
                </a:solidFill>
              </a:rPr>
              <a:t> </a:t>
            </a:r>
            <a:endParaRPr lang="tr-TR" altLang="tr-TR" sz="2800" b="1" dirty="0">
              <a:solidFill>
                <a:srgbClr val="FF0000"/>
              </a:solidFill>
            </a:endParaRPr>
          </a:p>
          <a:p>
            <a:r>
              <a:rPr lang="en-GB" altLang="tr-TR" sz="2800" b="1" dirty="0">
                <a:solidFill>
                  <a:srgbClr val="FF0000"/>
                </a:solidFill>
              </a:rPr>
              <a:t>– </a:t>
            </a:r>
            <a:r>
              <a:rPr lang="en-GB" altLang="tr-TR" sz="2800" b="1" dirty="0" err="1">
                <a:solidFill>
                  <a:srgbClr val="FF0000"/>
                </a:solidFill>
              </a:rPr>
              <a:t>bazı</a:t>
            </a:r>
            <a:r>
              <a:rPr lang="en-GB" altLang="tr-TR" sz="2800" b="1" dirty="0">
                <a:solidFill>
                  <a:srgbClr val="FF0000"/>
                </a:solidFill>
              </a:rPr>
              <a:t> </a:t>
            </a:r>
            <a:r>
              <a:rPr lang="en-GB" altLang="tr-TR" sz="2800" b="1" dirty="0" err="1">
                <a:solidFill>
                  <a:srgbClr val="FF0000"/>
                </a:solidFill>
              </a:rPr>
              <a:t>öğrenciler</a:t>
            </a:r>
            <a:r>
              <a:rPr lang="en-GB" altLang="tr-TR" sz="2800" b="1" dirty="0">
                <a:solidFill>
                  <a:srgbClr val="FF0000"/>
                </a:solidFill>
              </a:rPr>
              <a:t> </a:t>
            </a:r>
            <a:r>
              <a:rPr lang="en-GB" altLang="tr-TR" sz="2800" b="1" dirty="0" err="1">
                <a:solidFill>
                  <a:srgbClr val="FF0000"/>
                </a:solidFill>
              </a:rPr>
              <a:t>zorbalığı</a:t>
            </a:r>
            <a:r>
              <a:rPr lang="en-GB" altLang="tr-TR" sz="2800" b="1" dirty="0">
                <a:solidFill>
                  <a:srgbClr val="FF0000"/>
                </a:solidFill>
              </a:rPr>
              <a:t> </a:t>
            </a:r>
            <a:r>
              <a:rPr lang="en-GB" altLang="tr-TR" sz="2800" b="1" dirty="0" err="1">
                <a:solidFill>
                  <a:srgbClr val="FF0000"/>
                </a:solidFill>
              </a:rPr>
              <a:t>hak</a:t>
            </a:r>
            <a:r>
              <a:rPr lang="en-GB" altLang="tr-TR" sz="2800" b="1" dirty="0">
                <a:solidFill>
                  <a:srgbClr val="FF0000"/>
                </a:solidFill>
              </a:rPr>
              <a:t> </a:t>
            </a:r>
            <a:r>
              <a:rPr lang="en-GB" altLang="tr-TR" sz="2800" b="1" dirty="0" err="1">
                <a:solidFill>
                  <a:srgbClr val="FF0000"/>
                </a:solidFill>
              </a:rPr>
              <a:t>ederler</a:t>
            </a:r>
            <a:endParaRPr lang="tr-TR" altLang="tr-TR" sz="2800" b="1" dirty="0">
              <a:solidFill>
                <a:srgbClr val="FF0000"/>
              </a:solidFill>
            </a:endParaRPr>
          </a:p>
          <a:p>
            <a:r>
              <a:rPr lang="en-GB" altLang="tr-TR" sz="2800" b="1" dirty="0">
                <a:solidFill>
                  <a:srgbClr val="FF0000"/>
                </a:solidFill>
              </a:rPr>
              <a:t> – </a:t>
            </a:r>
            <a:r>
              <a:rPr lang="en-GB" altLang="tr-TR" sz="2800" b="1" dirty="0" err="1">
                <a:solidFill>
                  <a:srgbClr val="FF0000"/>
                </a:solidFill>
              </a:rPr>
              <a:t>zorbalıktan</a:t>
            </a:r>
            <a:r>
              <a:rPr lang="en-GB" altLang="tr-TR" sz="2800" b="1" dirty="0">
                <a:solidFill>
                  <a:srgbClr val="FF0000"/>
                </a:solidFill>
              </a:rPr>
              <a:t> </a:t>
            </a:r>
            <a:r>
              <a:rPr lang="en-GB" altLang="tr-TR" sz="2800" b="1" dirty="0" err="1">
                <a:solidFill>
                  <a:srgbClr val="FF0000"/>
                </a:solidFill>
              </a:rPr>
              <a:t>şikayet</a:t>
            </a:r>
            <a:r>
              <a:rPr lang="en-GB" altLang="tr-TR" sz="2800" b="1" dirty="0">
                <a:solidFill>
                  <a:srgbClr val="FF0000"/>
                </a:solidFill>
              </a:rPr>
              <a:t> </a:t>
            </a:r>
            <a:r>
              <a:rPr lang="en-GB" altLang="tr-TR" sz="2800" b="1" dirty="0" err="1">
                <a:solidFill>
                  <a:srgbClr val="FF0000"/>
                </a:solidFill>
              </a:rPr>
              <a:t>eden</a:t>
            </a:r>
            <a:r>
              <a:rPr lang="en-GB" altLang="tr-TR" sz="2800" b="1" dirty="0">
                <a:solidFill>
                  <a:srgbClr val="FF0000"/>
                </a:solidFill>
              </a:rPr>
              <a:t> </a:t>
            </a:r>
            <a:r>
              <a:rPr lang="en-GB" altLang="tr-TR" sz="2800" b="1" dirty="0" err="1">
                <a:solidFill>
                  <a:srgbClr val="FF0000"/>
                </a:solidFill>
              </a:rPr>
              <a:t>öğrenciler</a:t>
            </a:r>
            <a:r>
              <a:rPr lang="en-GB" altLang="tr-TR" sz="2800" b="1" dirty="0">
                <a:solidFill>
                  <a:srgbClr val="FF0000"/>
                </a:solidFill>
              </a:rPr>
              <a:t> </a:t>
            </a:r>
            <a:r>
              <a:rPr lang="en-GB" altLang="tr-TR" sz="2800" b="1" dirty="0" err="1">
                <a:solidFill>
                  <a:srgbClr val="FF0000"/>
                </a:solidFill>
              </a:rPr>
              <a:t>ana</a:t>
            </a:r>
            <a:r>
              <a:rPr lang="en-GB" altLang="tr-TR" sz="2800" b="1" dirty="0">
                <a:solidFill>
                  <a:srgbClr val="FF0000"/>
                </a:solidFill>
              </a:rPr>
              <a:t> </a:t>
            </a:r>
            <a:r>
              <a:rPr lang="en-GB" altLang="tr-TR" sz="2800" b="1" dirty="0" err="1">
                <a:solidFill>
                  <a:srgbClr val="FF0000"/>
                </a:solidFill>
              </a:rPr>
              <a:t>kuzusudurlar</a:t>
            </a:r>
            <a:r>
              <a:rPr lang="en-GB" altLang="tr-TR" sz="2800" b="1" dirty="0">
                <a:solidFill>
                  <a:srgbClr val="FF0000"/>
                </a:solidFill>
              </a:rPr>
              <a:t> </a:t>
            </a:r>
            <a:endParaRPr lang="tr-TR" altLang="tr-TR" sz="2800" b="1" dirty="0">
              <a:solidFill>
                <a:srgbClr val="FF0000"/>
              </a:solidFill>
            </a:endParaRPr>
          </a:p>
          <a:p>
            <a:r>
              <a:rPr lang="en-GB" altLang="tr-TR" sz="2800" b="1" dirty="0">
                <a:solidFill>
                  <a:srgbClr val="FF0000"/>
                </a:solidFill>
              </a:rPr>
              <a:t>– </a:t>
            </a:r>
            <a:r>
              <a:rPr lang="en-GB" altLang="tr-TR" sz="2800" b="1" dirty="0" err="1">
                <a:solidFill>
                  <a:srgbClr val="FF0000"/>
                </a:solidFill>
              </a:rPr>
              <a:t>zorbalık</a:t>
            </a:r>
            <a:r>
              <a:rPr lang="en-GB" altLang="tr-TR" sz="2800" b="1" dirty="0">
                <a:solidFill>
                  <a:srgbClr val="FF0000"/>
                </a:solidFill>
              </a:rPr>
              <a:t> </a:t>
            </a:r>
            <a:r>
              <a:rPr lang="en-GB" altLang="tr-TR" sz="2800" b="1" dirty="0" err="1">
                <a:solidFill>
                  <a:srgbClr val="FF0000"/>
                </a:solidFill>
              </a:rPr>
              <a:t>yapanları</a:t>
            </a:r>
            <a:r>
              <a:rPr lang="en-GB" altLang="tr-TR" sz="2800" b="1" dirty="0">
                <a:solidFill>
                  <a:srgbClr val="FF0000"/>
                </a:solidFill>
              </a:rPr>
              <a:t> </a:t>
            </a:r>
            <a:r>
              <a:rPr lang="en-GB" altLang="tr-TR" sz="2800" b="1" dirty="0" err="1">
                <a:solidFill>
                  <a:srgbClr val="FF0000"/>
                </a:solidFill>
              </a:rPr>
              <a:t>görmezden</a:t>
            </a:r>
            <a:r>
              <a:rPr lang="en-GB" altLang="tr-TR" sz="2800" b="1" dirty="0">
                <a:solidFill>
                  <a:srgbClr val="FF0000"/>
                </a:solidFill>
              </a:rPr>
              <a:t> </a:t>
            </a:r>
            <a:r>
              <a:rPr lang="en-GB" altLang="tr-TR" sz="2800" b="1" dirty="0" err="1">
                <a:solidFill>
                  <a:srgbClr val="FF0000"/>
                </a:solidFill>
              </a:rPr>
              <a:t>gelirseniz</a:t>
            </a:r>
            <a:r>
              <a:rPr lang="en-GB" altLang="tr-TR" sz="2800" b="1" dirty="0">
                <a:solidFill>
                  <a:srgbClr val="FF0000"/>
                </a:solidFill>
              </a:rPr>
              <a:t> size </a:t>
            </a:r>
            <a:r>
              <a:rPr lang="en-GB" altLang="tr-TR" sz="2800" b="1" dirty="0" err="1">
                <a:solidFill>
                  <a:srgbClr val="FF0000"/>
                </a:solidFill>
              </a:rPr>
              <a:t>bulaşmazlar</a:t>
            </a:r>
            <a:endParaRPr lang="tr-TR" altLang="tr-TR" sz="2800" b="1" dirty="0">
              <a:solidFill>
                <a:srgbClr val="FF0000"/>
              </a:solidFill>
            </a:endParaRPr>
          </a:p>
          <a:p>
            <a:r>
              <a:rPr lang="en-GB" altLang="tr-TR" sz="2800" b="1" dirty="0">
                <a:solidFill>
                  <a:srgbClr val="FF0000"/>
                </a:solidFill>
              </a:rPr>
              <a:t>– </a:t>
            </a:r>
            <a:r>
              <a:rPr lang="en-GB" altLang="tr-TR" sz="2800" b="1" dirty="0" err="1">
                <a:solidFill>
                  <a:srgbClr val="FF0000"/>
                </a:solidFill>
              </a:rPr>
              <a:t>bir</a:t>
            </a:r>
            <a:r>
              <a:rPr lang="en-GB" altLang="tr-TR" sz="2800" b="1" dirty="0">
                <a:solidFill>
                  <a:srgbClr val="FF0000"/>
                </a:solidFill>
              </a:rPr>
              <a:t> </a:t>
            </a:r>
            <a:r>
              <a:rPr lang="en-GB" altLang="tr-TR" sz="2800" b="1" dirty="0" err="1">
                <a:solidFill>
                  <a:srgbClr val="FF0000"/>
                </a:solidFill>
              </a:rPr>
              <a:t>zorba</a:t>
            </a:r>
            <a:r>
              <a:rPr lang="en-GB" altLang="tr-TR" sz="2800" b="1" dirty="0">
                <a:solidFill>
                  <a:srgbClr val="FF0000"/>
                </a:solidFill>
              </a:rPr>
              <a:t> </a:t>
            </a:r>
            <a:r>
              <a:rPr lang="en-GB" altLang="tr-TR" sz="2800" b="1" dirty="0" err="1">
                <a:solidFill>
                  <a:srgbClr val="FF0000"/>
                </a:solidFill>
              </a:rPr>
              <a:t>ile</a:t>
            </a:r>
            <a:r>
              <a:rPr lang="en-GB" altLang="tr-TR" sz="2800" b="1" dirty="0">
                <a:solidFill>
                  <a:srgbClr val="FF0000"/>
                </a:solidFill>
              </a:rPr>
              <a:t> </a:t>
            </a:r>
            <a:r>
              <a:rPr lang="en-GB" altLang="tr-TR" sz="2800" b="1" dirty="0" err="1">
                <a:solidFill>
                  <a:srgbClr val="FF0000"/>
                </a:solidFill>
              </a:rPr>
              <a:t>baş</a:t>
            </a:r>
            <a:r>
              <a:rPr lang="en-GB" altLang="tr-TR" sz="2800" b="1" dirty="0">
                <a:solidFill>
                  <a:srgbClr val="FF0000"/>
                </a:solidFill>
              </a:rPr>
              <a:t> </a:t>
            </a:r>
            <a:r>
              <a:rPr lang="en-GB" altLang="tr-TR" sz="2800" b="1" dirty="0" err="1">
                <a:solidFill>
                  <a:srgbClr val="FF0000"/>
                </a:solidFill>
              </a:rPr>
              <a:t>etmenin</a:t>
            </a:r>
            <a:r>
              <a:rPr lang="en-GB" altLang="tr-TR" sz="2800" b="1" dirty="0">
                <a:solidFill>
                  <a:srgbClr val="FF0000"/>
                </a:solidFill>
              </a:rPr>
              <a:t> </a:t>
            </a:r>
            <a:r>
              <a:rPr lang="en-GB" altLang="tr-TR" sz="2800" b="1" dirty="0" err="1">
                <a:solidFill>
                  <a:srgbClr val="FF0000"/>
                </a:solidFill>
              </a:rPr>
              <a:t>en</a:t>
            </a:r>
            <a:r>
              <a:rPr lang="en-GB" altLang="tr-TR" sz="2800" b="1" dirty="0">
                <a:solidFill>
                  <a:srgbClr val="FF0000"/>
                </a:solidFill>
              </a:rPr>
              <a:t> </a:t>
            </a:r>
            <a:r>
              <a:rPr lang="en-GB" altLang="tr-TR" sz="2800" b="1" dirty="0" err="1">
                <a:solidFill>
                  <a:srgbClr val="FF0000"/>
                </a:solidFill>
              </a:rPr>
              <a:t>iyi</a:t>
            </a:r>
            <a:r>
              <a:rPr lang="en-GB" altLang="tr-TR" sz="2800" b="1" dirty="0">
                <a:solidFill>
                  <a:srgbClr val="FF0000"/>
                </a:solidFill>
              </a:rPr>
              <a:t> </a:t>
            </a:r>
            <a:r>
              <a:rPr lang="en-GB" altLang="tr-TR" sz="2800" b="1" dirty="0" err="1">
                <a:solidFill>
                  <a:srgbClr val="FF0000"/>
                </a:solidFill>
              </a:rPr>
              <a:t>yolu</a:t>
            </a:r>
            <a:r>
              <a:rPr lang="en-GB" altLang="tr-TR" sz="2800" b="1" dirty="0">
                <a:solidFill>
                  <a:srgbClr val="FF0000"/>
                </a:solidFill>
              </a:rPr>
              <a:t> </a:t>
            </a:r>
            <a:r>
              <a:rPr lang="en-GB" altLang="tr-TR" sz="2800" b="1" dirty="0" err="1">
                <a:solidFill>
                  <a:srgbClr val="FF0000"/>
                </a:solidFill>
              </a:rPr>
              <a:t>onunla</a:t>
            </a:r>
            <a:r>
              <a:rPr lang="en-GB" altLang="tr-TR" sz="2800" b="1" dirty="0">
                <a:solidFill>
                  <a:srgbClr val="FF0000"/>
                </a:solidFill>
              </a:rPr>
              <a:t> </a:t>
            </a:r>
            <a:r>
              <a:rPr lang="en-GB" altLang="tr-TR" sz="2800" b="1" dirty="0" err="1">
                <a:solidFill>
                  <a:srgbClr val="FF0000"/>
                </a:solidFill>
              </a:rPr>
              <a:t>kavga</a:t>
            </a:r>
            <a:r>
              <a:rPr lang="en-GB" altLang="tr-TR" sz="2800" b="1" dirty="0">
                <a:solidFill>
                  <a:srgbClr val="FF0000"/>
                </a:solidFill>
              </a:rPr>
              <a:t> </a:t>
            </a:r>
            <a:r>
              <a:rPr lang="en-GB" altLang="tr-TR" sz="2800" b="1" dirty="0" err="1">
                <a:solidFill>
                  <a:srgbClr val="FF0000"/>
                </a:solidFill>
              </a:rPr>
              <a:t>etmek</a:t>
            </a:r>
            <a:r>
              <a:rPr lang="en-GB" altLang="tr-TR" sz="2800" b="1" dirty="0">
                <a:solidFill>
                  <a:srgbClr val="FF0000"/>
                </a:solidFill>
              </a:rPr>
              <a:t> </a:t>
            </a:r>
            <a:r>
              <a:rPr lang="en-GB" altLang="tr-TR" sz="2800" b="1" dirty="0" err="1">
                <a:solidFill>
                  <a:srgbClr val="FF0000"/>
                </a:solidFill>
              </a:rPr>
              <a:t>ve</a:t>
            </a:r>
            <a:r>
              <a:rPr lang="en-GB" altLang="tr-TR" sz="2800" b="1" dirty="0">
                <a:solidFill>
                  <a:srgbClr val="FF0000"/>
                </a:solidFill>
              </a:rPr>
              <a:t> </a:t>
            </a:r>
            <a:r>
              <a:rPr lang="en-GB" altLang="tr-TR" sz="2800" b="1" dirty="0" err="1">
                <a:solidFill>
                  <a:srgbClr val="FF0000"/>
                </a:solidFill>
              </a:rPr>
              <a:t>intikam</a:t>
            </a:r>
            <a:r>
              <a:rPr lang="en-GB" altLang="tr-TR" sz="2800" b="1" dirty="0">
                <a:solidFill>
                  <a:srgbClr val="FF0000"/>
                </a:solidFill>
              </a:rPr>
              <a:t> </a:t>
            </a:r>
            <a:r>
              <a:rPr lang="en-GB" altLang="tr-TR" sz="2800" b="1" dirty="0" err="1">
                <a:solidFill>
                  <a:srgbClr val="FF0000"/>
                </a:solidFill>
              </a:rPr>
              <a:t>almaktır</a:t>
            </a:r>
            <a:endParaRPr lang="tr-TR" altLang="tr-TR" sz="2800" b="1" dirty="0">
              <a:solidFill>
                <a:srgbClr val="FF0000"/>
              </a:solidFill>
            </a:endParaRPr>
          </a:p>
          <a:p>
            <a:r>
              <a:rPr lang="en-GB" altLang="tr-TR" sz="2800" b="1" dirty="0">
                <a:solidFill>
                  <a:srgbClr val="FF0000"/>
                </a:solidFill>
              </a:rPr>
              <a:t>– </a:t>
            </a:r>
            <a:r>
              <a:rPr lang="en-GB" altLang="tr-TR" sz="2800" b="1" dirty="0" err="1">
                <a:solidFill>
                  <a:srgbClr val="FF0000"/>
                </a:solidFill>
              </a:rPr>
              <a:t>zorbalığa</a:t>
            </a:r>
            <a:r>
              <a:rPr lang="en-GB" altLang="tr-TR" sz="2800" b="1" dirty="0">
                <a:solidFill>
                  <a:srgbClr val="FF0000"/>
                </a:solidFill>
              </a:rPr>
              <a:t> </a:t>
            </a:r>
            <a:r>
              <a:rPr lang="en-GB" altLang="tr-TR" sz="2800" b="1" dirty="0" err="1">
                <a:solidFill>
                  <a:srgbClr val="FF0000"/>
                </a:solidFill>
              </a:rPr>
              <a:t>uğrayan</a:t>
            </a:r>
            <a:r>
              <a:rPr lang="en-GB" altLang="tr-TR" sz="2800" b="1" dirty="0">
                <a:solidFill>
                  <a:srgbClr val="FF0000"/>
                </a:solidFill>
              </a:rPr>
              <a:t> </a:t>
            </a:r>
            <a:r>
              <a:rPr lang="en-GB" altLang="tr-TR" sz="2800" b="1" dirty="0" err="1">
                <a:solidFill>
                  <a:srgbClr val="FF0000"/>
                </a:solidFill>
              </a:rPr>
              <a:t>kişiler</a:t>
            </a:r>
            <a:r>
              <a:rPr lang="en-GB" altLang="tr-TR" sz="2800" b="1" dirty="0">
                <a:solidFill>
                  <a:srgbClr val="FF0000"/>
                </a:solidFill>
              </a:rPr>
              <a:t> belli </a:t>
            </a:r>
            <a:r>
              <a:rPr lang="en-GB" altLang="tr-TR" sz="2800" b="1" dirty="0" err="1">
                <a:solidFill>
                  <a:srgbClr val="FF0000"/>
                </a:solidFill>
              </a:rPr>
              <a:t>bir</a:t>
            </a:r>
            <a:r>
              <a:rPr lang="en-GB" altLang="tr-TR" sz="2800" b="1" dirty="0">
                <a:solidFill>
                  <a:srgbClr val="FF0000"/>
                </a:solidFill>
              </a:rPr>
              <a:t> </a:t>
            </a:r>
            <a:r>
              <a:rPr lang="en-GB" altLang="tr-TR" sz="2800" b="1" dirty="0" err="1">
                <a:solidFill>
                  <a:srgbClr val="FF0000"/>
                </a:solidFill>
              </a:rPr>
              <a:t>süre</a:t>
            </a:r>
            <a:r>
              <a:rPr lang="en-GB" altLang="tr-TR" sz="2800" b="1" dirty="0">
                <a:solidFill>
                  <a:srgbClr val="FF0000"/>
                </a:solidFill>
              </a:rPr>
              <a:t> </a:t>
            </a:r>
            <a:r>
              <a:rPr lang="en-GB" altLang="tr-TR" sz="2800" b="1" dirty="0" err="1">
                <a:solidFill>
                  <a:srgbClr val="FF0000"/>
                </a:solidFill>
              </a:rPr>
              <a:t>acı</a:t>
            </a:r>
            <a:r>
              <a:rPr lang="en-GB" altLang="tr-TR" sz="2800" b="1" dirty="0">
                <a:solidFill>
                  <a:srgbClr val="FF0000"/>
                </a:solidFill>
              </a:rPr>
              <a:t> </a:t>
            </a:r>
            <a:r>
              <a:rPr lang="en-GB" altLang="tr-TR" sz="2800" b="1" dirty="0" err="1">
                <a:solidFill>
                  <a:srgbClr val="FF0000"/>
                </a:solidFill>
              </a:rPr>
              <a:t>çekerler</a:t>
            </a:r>
            <a:r>
              <a:rPr lang="en-GB" altLang="tr-TR" sz="2800" b="1" dirty="0">
                <a:solidFill>
                  <a:srgbClr val="FF0000"/>
                </a:solidFill>
              </a:rPr>
              <a:t> </a:t>
            </a:r>
            <a:r>
              <a:rPr lang="en-GB" altLang="tr-TR" sz="2800" b="1" dirty="0" err="1">
                <a:solidFill>
                  <a:srgbClr val="FF0000"/>
                </a:solidFill>
              </a:rPr>
              <a:t>ama</a:t>
            </a:r>
            <a:r>
              <a:rPr lang="en-GB" altLang="tr-TR" sz="2800" b="1" dirty="0">
                <a:solidFill>
                  <a:srgbClr val="FF0000"/>
                </a:solidFill>
              </a:rPr>
              <a:t> </a:t>
            </a:r>
            <a:r>
              <a:rPr lang="en-GB" altLang="tr-TR" sz="2800" b="1" dirty="0" err="1">
                <a:solidFill>
                  <a:srgbClr val="FF0000"/>
                </a:solidFill>
              </a:rPr>
              <a:t>bunu</a:t>
            </a:r>
            <a:r>
              <a:rPr lang="en-GB" altLang="tr-TR" sz="2800" b="1" dirty="0">
                <a:solidFill>
                  <a:srgbClr val="FF0000"/>
                </a:solidFill>
              </a:rPr>
              <a:t> </a:t>
            </a:r>
            <a:r>
              <a:rPr lang="en-GB" altLang="tr-TR" sz="2800" b="1" dirty="0" err="1">
                <a:solidFill>
                  <a:srgbClr val="FF0000"/>
                </a:solidFill>
              </a:rPr>
              <a:t>daha</a:t>
            </a:r>
            <a:r>
              <a:rPr lang="en-GB" altLang="tr-TR" sz="2800" b="1" dirty="0">
                <a:solidFill>
                  <a:srgbClr val="FF0000"/>
                </a:solidFill>
              </a:rPr>
              <a:t> </a:t>
            </a:r>
            <a:r>
              <a:rPr lang="en-GB" altLang="tr-TR" sz="2800" b="1" dirty="0" err="1">
                <a:solidFill>
                  <a:srgbClr val="FF0000"/>
                </a:solidFill>
              </a:rPr>
              <a:t>sonra</a:t>
            </a:r>
            <a:r>
              <a:rPr lang="en-GB" altLang="tr-TR" sz="2800" b="1" dirty="0">
                <a:solidFill>
                  <a:srgbClr val="FF0000"/>
                </a:solidFill>
              </a:rPr>
              <a:t> </a:t>
            </a:r>
            <a:r>
              <a:rPr lang="en-GB" altLang="tr-TR" sz="2800" b="1" dirty="0" err="1">
                <a:solidFill>
                  <a:srgbClr val="FF0000"/>
                </a:solidFill>
              </a:rPr>
              <a:t>unutacaklarından</a:t>
            </a:r>
            <a:r>
              <a:rPr lang="en-GB" altLang="tr-TR" sz="2800" b="1" dirty="0">
                <a:solidFill>
                  <a:srgbClr val="FF0000"/>
                </a:solidFill>
              </a:rPr>
              <a:t> </a:t>
            </a:r>
            <a:r>
              <a:rPr lang="en-GB" altLang="tr-TR" sz="2800" b="1" dirty="0" err="1">
                <a:solidFill>
                  <a:srgbClr val="FF0000"/>
                </a:solidFill>
              </a:rPr>
              <a:t>pek</a:t>
            </a:r>
            <a:r>
              <a:rPr lang="en-GB" altLang="tr-TR" sz="2800" b="1" dirty="0">
                <a:solidFill>
                  <a:srgbClr val="FF0000"/>
                </a:solidFill>
              </a:rPr>
              <a:t> de </a:t>
            </a:r>
            <a:r>
              <a:rPr lang="en-GB" altLang="tr-TR" sz="2800" b="1" dirty="0" err="1">
                <a:solidFill>
                  <a:srgbClr val="FF0000"/>
                </a:solidFill>
              </a:rPr>
              <a:t>büyütülecek</a:t>
            </a:r>
            <a:r>
              <a:rPr lang="en-GB" altLang="tr-TR" sz="2800" b="1" dirty="0">
                <a:solidFill>
                  <a:srgbClr val="FF0000"/>
                </a:solidFill>
              </a:rPr>
              <a:t> </a:t>
            </a:r>
            <a:r>
              <a:rPr lang="en-GB" altLang="tr-TR" sz="2800" b="1" dirty="0" err="1">
                <a:solidFill>
                  <a:srgbClr val="FF0000"/>
                </a:solidFill>
              </a:rPr>
              <a:t>bir</a:t>
            </a:r>
            <a:r>
              <a:rPr lang="en-GB" altLang="tr-TR" sz="2800" b="1" dirty="0">
                <a:solidFill>
                  <a:srgbClr val="FF0000"/>
                </a:solidFill>
              </a:rPr>
              <a:t> </a:t>
            </a:r>
            <a:r>
              <a:rPr lang="en-GB" altLang="tr-TR" sz="2800" b="1" dirty="0" err="1">
                <a:solidFill>
                  <a:srgbClr val="FF0000"/>
                </a:solidFill>
              </a:rPr>
              <a:t>şey</a:t>
            </a:r>
            <a:r>
              <a:rPr lang="en-GB" altLang="tr-TR" sz="2800" b="1" dirty="0">
                <a:solidFill>
                  <a:srgbClr val="FF0000"/>
                </a:solidFill>
              </a:rPr>
              <a:t> </a:t>
            </a:r>
            <a:r>
              <a:rPr lang="en-GB" altLang="tr-TR" sz="2800" b="1" dirty="0" err="1">
                <a:solidFill>
                  <a:srgbClr val="FF0000"/>
                </a:solidFill>
              </a:rPr>
              <a:t>değildir</a:t>
            </a:r>
            <a:r>
              <a:rPr lang="en-GB" altLang="tr-TR" sz="2800" b="1" dirty="0">
                <a:solidFill>
                  <a:srgbClr val="FF0000"/>
                </a:solidFill>
              </a:rPr>
              <a:t> </a:t>
            </a:r>
            <a:endParaRPr lang="tr-TR" altLang="tr-TR" sz="2800" b="1" dirty="0">
              <a:solidFill>
                <a:srgbClr val="FF0000"/>
              </a:solidFill>
            </a:endParaRPr>
          </a:p>
          <a:p>
            <a:r>
              <a:rPr lang="en-GB" altLang="tr-TR" sz="2800" b="1" dirty="0">
                <a:solidFill>
                  <a:srgbClr val="FF0000"/>
                </a:solidFill>
              </a:rPr>
              <a:t>– </a:t>
            </a:r>
            <a:r>
              <a:rPr lang="en-GB" altLang="tr-TR" sz="2800" b="1" dirty="0" err="1">
                <a:solidFill>
                  <a:srgbClr val="FF0000"/>
                </a:solidFill>
              </a:rPr>
              <a:t>sadece</a:t>
            </a:r>
            <a:r>
              <a:rPr lang="en-GB" altLang="tr-TR" sz="2800" b="1" dirty="0">
                <a:solidFill>
                  <a:srgbClr val="FF0000"/>
                </a:solidFill>
              </a:rPr>
              <a:t> </a:t>
            </a:r>
            <a:r>
              <a:rPr lang="en-GB" altLang="tr-TR" sz="2800" b="1" dirty="0" err="1">
                <a:solidFill>
                  <a:srgbClr val="FF0000"/>
                </a:solidFill>
              </a:rPr>
              <a:t>erkekler</a:t>
            </a:r>
            <a:r>
              <a:rPr lang="en-GB" altLang="tr-TR" sz="2800" b="1" dirty="0">
                <a:solidFill>
                  <a:srgbClr val="FF0000"/>
                </a:solidFill>
              </a:rPr>
              <a:t> </a:t>
            </a:r>
            <a:r>
              <a:rPr lang="en-GB" altLang="tr-TR" sz="2800" b="1" dirty="0" err="1">
                <a:solidFill>
                  <a:srgbClr val="FF0000"/>
                </a:solidFill>
              </a:rPr>
              <a:t>zorbalık</a:t>
            </a:r>
            <a:r>
              <a:rPr lang="en-GB" altLang="tr-TR" sz="2800" b="1" dirty="0">
                <a:solidFill>
                  <a:srgbClr val="FF0000"/>
                </a:solidFill>
              </a:rPr>
              <a:t> </a:t>
            </a:r>
            <a:r>
              <a:rPr lang="en-GB" altLang="tr-TR" sz="2800" b="1" dirty="0" err="1">
                <a:solidFill>
                  <a:srgbClr val="FF0000"/>
                </a:solidFill>
              </a:rPr>
              <a:t>yapar</a:t>
            </a:r>
            <a:r>
              <a:rPr lang="en-GB" altLang="tr-TR" sz="2800" b="1" dirty="0">
                <a:solidFill>
                  <a:srgbClr val="FF0000"/>
                </a:solidFill>
              </a:rPr>
              <a:t>.”</a:t>
            </a:r>
            <a:endParaRPr lang="tr-TR" sz="2800" dirty="0">
              <a:solidFill>
                <a:srgbClr val="FF0000"/>
              </a:solidFill>
            </a:endParaRPr>
          </a:p>
        </p:txBody>
      </p:sp>
      <p:sp>
        <p:nvSpPr>
          <p:cNvPr id="4" name="Sağ Ok 3"/>
          <p:cNvSpPr/>
          <p:nvPr/>
        </p:nvSpPr>
        <p:spPr>
          <a:xfrm>
            <a:off x="4841654" y="3029803"/>
            <a:ext cx="982639" cy="900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Tree>
    <p:extLst>
      <p:ext uri="{BB962C8B-B14F-4D97-AF65-F5344CB8AC3E}">
        <p14:creationId xmlns:p14="http://schemas.microsoft.com/office/powerpoint/2010/main" val="8281474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ulut Belirtme Çizgisi"/>
          <p:cNvSpPr/>
          <p:nvPr/>
        </p:nvSpPr>
        <p:spPr>
          <a:xfrm>
            <a:off x="2748516" y="455"/>
            <a:ext cx="6395484" cy="4327451"/>
          </a:xfrm>
          <a:prstGeom prst="cloudCallout">
            <a:avLst/>
          </a:prstGeom>
          <a:ln/>
        </p:spPr>
        <p:style>
          <a:lnRef idx="1">
            <a:schemeClr val="accent4"/>
          </a:lnRef>
          <a:fillRef idx="2">
            <a:schemeClr val="accent4"/>
          </a:fillRef>
          <a:effectRef idx="1">
            <a:schemeClr val="accent4"/>
          </a:effectRef>
          <a:fontRef idx="minor">
            <a:schemeClr val="dk1"/>
          </a:fontRef>
        </p:style>
        <p:txBody>
          <a:bodyPr rtlCol="0" anchor="ctr"/>
          <a:lstStyle/>
          <a:p>
            <a:pPr marL="342900" indent="-342900" defTabSz="457200">
              <a:spcBef>
                <a:spcPts val="1000"/>
              </a:spcBef>
              <a:buClr>
                <a:srgbClr val="353535"/>
              </a:buClr>
              <a:buFont typeface="Wingdings 3" charset="2"/>
              <a:buChar char=""/>
            </a:pPr>
            <a:r>
              <a:rPr lang="tr-TR" sz="2000" dirty="0">
                <a:solidFill>
                  <a:prstClr val="black">
                    <a:lumMod val="75000"/>
                    <a:lumOff val="25000"/>
                  </a:prstClr>
                </a:solidFill>
                <a:latin typeface="Century Gothic"/>
              </a:rPr>
              <a:t>Birisini üzdüğün zaman mutlu olur musun?</a:t>
            </a:r>
          </a:p>
          <a:p>
            <a:pPr marL="342900" indent="-342900" defTabSz="457200">
              <a:spcBef>
                <a:spcPts val="1000"/>
              </a:spcBef>
              <a:buClr>
                <a:srgbClr val="353535"/>
              </a:buClr>
              <a:buFont typeface="Wingdings 3" charset="2"/>
              <a:buChar char=""/>
            </a:pPr>
            <a:r>
              <a:rPr lang="tr-TR" sz="2000" dirty="0">
                <a:solidFill>
                  <a:prstClr val="black">
                    <a:lumMod val="75000"/>
                    <a:lumOff val="25000"/>
                  </a:prstClr>
                </a:solidFill>
                <a:latin typeface="Century Gothic"/>
              </a:rPr>
              <a:t>Rahatlamak için başkalarına sataşır mısın?</a:t>
            </a:r>
          </a:p>
          <a:p>
            <a:pPr marL="342900" indent="-342900" defTabSz="457200">
              <a:spcBef>
                <a:spcPts val="1000"/>
              </a:spcBef>
              <a:buClr>
                <a:srgbClr val="353535"/>
              </a:buClr>
              <a:buFont typeface="Wingdings 3" charset="2"/>
              <a:buChar char=""/>
            </a:pPr>
            <a:r>
              <a:rPr lang="tr-TR" sz="2000" dirty="0">
                <a:solidFill>
                  <a:prstClr val="black">
                    <a:lumMod val="75000"/>
                    <a:lumOff val="25000"/>
                  </a:prstClr>
                </a:solidFill>
                <a:latin typeface="Century Gothic"/>
              </a:rPr>
              <a:t>Diğer insanların senden korkmasından hoşlanır mısın?</a:t>
            </a:r>
          </a:p>
          <a:p>
            <a:pPr marL="342900" indent="-342900" defTabSz="457200">
              <a:spcBef>
                <a:spcPts val="1000"/>
              </a:spcBef>
              <a:buClr>
                <a:srgbClr val="353535"/>
              </a:buClr>
              <a:buFont typeface="Wingdings 3" charset="2"/>
              <a:buChar char=""/>
            </a:pPr>
            <a:r>
              <a:rPr lang="tr-TR" sz="2000" dirty="0">
                <a:solidFill>
                  <a:prstClr val="black">
                    <a:lumMod val="75000"/>
                    <a:lumOff val="25000"/>
                  </a:prstClr>
                </a:solidFill>
                <a:latin typeface="Century Gothic"/>
              </a:rPr>
              <a:t>Başkalarının üzülmesi seni mutlu eder mi?</a:t>
            </a:r>
          </a:p>
          <a:p>
            <a:pPr marL="342900" indent="-342900" defTabSz="457200">
              <a:spcBef>
                <a:spcPts val="1000"/>
              </a:spcBef>
              <a:buClr>
                <a:srgbClr val="353535"/>
              </a:buClr>
              <a:buFont typeface="Wingdings 3" charset="2"/>
              <a:buChar char=""/>
            </a:pPr>
            <a:r>
              <a:rPr lang="tr-TR" sz="2000" dirty="0">
                <a:solidFill>
                  <a:prstClr val="black">
                    <a:lumMod val="75000"/>
                    <a:lumOff val="25000"/>
                  </a:prstClr>
                </a:solidFill>
                <a:latin typeface="Century Gothic"/>
              </a:rPr>
              <a:t>İnsanlar seni zorba biri olarak mı tanıyor?</a:t>
            </a:r>
          </a:p>
          <a:p>
            <a:pPr algn="ctr"/>
            <a:endParaRPr lang="tr-TR" sz="2400" dirty="0">
              <a:solidFill>
                <a:prstClr val="black"/>
              </a:solidFill>
            </a:endParaRPr>
          </a:p>
        </p:txBody>
      </p:sp>
      <p:pic>
        <p:nvPicPr>
          <p:cNvPr id="4" name="İçerik Yer Tutucusu 3"/>
          <p:cNvPicPr>
            <a:picLocks noChangeAspect="1"/>
          </p:cNvPicPr>
          <p:nvPr/>
        </p:nvPicPr>
        <p:blipFill>
          <a:blip r:embed="rId2" cstate="print"/>
          <a:stretch>
            <a:fillRect/>
          </a:stretch>
        </p:blipFill>
        <p:spPr>
          <a:xfrm>
            <a:off x="3360939" y="4986724"/>
            <a:ext cx="1734941" cy="1370053"/>
          </a:xfrm>
          <a:prstGeom prst="rect">
            <a:avLst/>
          </a:prstGeom>
        </p:spPr>
      </p:pic>
      <p:sp>
        <p:nvSpPr>
          <p:cNvPr id="5" name="4 Sağ Ok"/>
          <p:cNvSpPr/>
          <p:nvPr/>
        </p:nvSpPr>
        <p:spPr>
          <a:xfrm>
            <a:off x="279107" y="1233377"/>
            <a:ext cx="2575737" cy="2636874"/>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2000" b="1" dirty="0">
                <a:solidFill>
                  <a:prstClr val="black"/>
                </a:solidFill>
              </a:rPr>
              <a:t>Zorba bir öğrenci misin?</a:t>
            </a:r>
          </a:p>
        </p:txBody>
      </p:sp>
    </p:spTree>
    <p:extLst>
      <p:ext uri="{BB962C8B-B14F-4D97-AF65-F5344CB8AC3E}">
        <p14:creationId xmlns:p14="http://schemas.microsoft.com/office/powerpoint/2010/main" val="1183985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
          <p:cNvGrpSpPr/>
          <p:nvPr/>
        </p:nvGrpSpPr>
        <p:grpSpPr>
          <a:xfrm>
            <a:off x="812880" y="631424"/>
            <a:ext cx="6960359" cy="725445"/>
            <a:chOff x="-372140" y="-2434856"/>
            <a:chExt cx="9280478" cy="725445"/>
          </a:xfrm>
        </p:grpSpPr>
        <p:sp>
          <p:nvSpPr>
            <p:cNvPr id="3" name="2 Yuvarlatılmış Dikdörtgen"/>
            <p:cNvSpPr/>
            <p:nvPr/>
          </p:nvSpPr>
          <p:spPr>
            <a:xfrm>
              <a:off x="-372140" y="-2434856"/>
              <a:ext cx="9280478" cy="725445"/>
            </a:xfrm>
            <a:prstGeom prst="roundRect">
              <a:avLst/>
            </a:prstGeom>
          </p:spPr>
          <p:style>
            <a:lnRef idx="1">
              <a:schemeClr val="accent1"/>
            </a:lnRef>
            <a:fillRef idx="2">
              <a:schemeClr val="accent1"/>
            </a:fillRef>
            <a:effectRef idx="1">
              <a:schemeClr val="accent1"/>
            </a:effectRef>
            <a:fontRef idx="minor">
              <a:schemeClr val="dk1"/>
            </a:fontRef>
          </p:style>
        </p:sp>
        <p:sp>
          <p:nvSpPr>
            <p:cNvPr id="4" name="Yuvarlatılmış Dikdörtgen 4"/>
            <p:cNvSpPr/>
            <p:nvPr/>
          </p:nvSpPr>
          <p:spPr>
            <a:xfrm>
              <a:off x="-368624" y="-2388810"/>
              <a:ext cx="9209652" cy="65461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pPr>
              <a:r>
                <a:rPr lang="tr-TR" sz="4000" b="1" dirty="0">
                  <a:solidFill>
                    <a:prstClr val="black"/>
                  </a:solidFill>
                </a:rPr>
                <a:t>Zorbaca davranışlara maruz kalırsanız;</a:t>
              </a:r>
              <a:endParaRPr lang="tr-TR" sz="4000" dirty="0">
                <a:solidFill>
                  <a:prstClr val="black"/>
                </a:solidFill>
              </a:endParaRPr>
            </a:p>
          </p:txBody>
        </p:sp>
      </p:grpSp>
      <p:pic>
        <p:nvPicPr>
          <p:cNvPr id="8" name="Picture 4" descr="http://www.keciorenmentalaritmetik.net/wp-content/uploads/2013/10/menta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2711" y="1970054"/>
            <a:ext cx="4274288" cy="4189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173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BDULLAH\Desktop\b953e917e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İçerik Yer Tutucusu"/>
          <p:cNvSpPr>
            <a:spLocks noGrp="1"/>
          </p:cNvSpPr>
          <p:nvPr>
            <p:ph sz="quarter" idx="1"/>
          </p:nvPr>
        </p:nvSpPr>
        <p:spPr/>
        <p:txBody>
          <a:bodyPr/>
          <a:lstStyle/>
          <a:p>
            <a:pPr marL="609600" indent="-609600">
              <a:lnSpc>
                <a:spcPct val="90000"/>
              </a:lnSpc>
              <a:buFont typeface="Wingdings" pitchFamily="2" charset="2"/>
              <a:buNone/>
            </a:pPr>
            <a:endParaRPr lang="tr-TR" dirty="0" smtClean="0"/>
          </a:p>
          <a:p>
            <a:endParaRPr lang="tr-TR" dirty="0"/>
          </a:p>
        </p:txBody>
      </p:sp>
      <p:sp>
        <p:nvSpPr>
          <p:cNvPr id="2" name="Metin kutusu 1"/>
          <p:cNvSpPr txBox="1"/>
          <p:nvPr/>
        </p:nvSpPr>
        <p:spPr>
          <a:xfrm>
            <a:off x="611560" y="1052910"/>
            <a:ext cx="7992888" cy="4524315"/>
          </a:xfrm>
          <a:prstGeom prst="rect">
            <a:avLst/>
          </a:prstGeom>
          <a:noFill/>
        </p:spPr>
        <p:txBody>
          <a:bodyPr wrap="square" rtlCol="0">
            <a:spAutoFit/>
          </a:bodyPr>
          <a:lstStyle/>
          <a:p>
            <a:pPr lvl="0" algn="ctr" fontAlgn="base">
              <a:spcBef>
                <a:spcPct val="20000"/>
              </a:spcBef>
              <a:spcAft>
                <a:spcPct val="0"/>
              </a:spcAft>
            </a:pPr>
            <a:r>
              <a:rPr lang="tr-TR" sz="2400" b="1" kern="0" dirty="0">
                <a:solidFill>
                  <a:srgbClr val="7030A0"/>
                </a:solidFill>
                <a:latin typeface="Georgia" pitchFamily="18" charset="0"/>
              </a:rPr>
              <a:t>Kesinlikle sessiz kalmamalısın, mutlaka güvendiğin birine anlatmalısın; anne, baba, abi, abla, dede, anneanne, babaanne, sınıf öğretmeni, rehber öğretmen, arkadaş</a:t>
            </a:r>
            <a:r>
              <a:rPr lang="tr-TR" sz="2400" b="1" kern="0" dirty="0" smtClean="0">
                <a:solidFill>
                  <a:srgbClr val="7030A0"/>
                </a:solidFill>
                <a:latin typeface="Georgia" pitchFamily="18" charset="0"/>
              </a:rPr>
              <a:t>…</a:t>
            </a:r>
          </a:p>
          <a:p>
            <a:pPr lvl="0" algn="ctr" fontAlgn="base">
              <a:spcBef>
                <a:spcPct val="20000"/>
              </a:spcBef>
              <a:spcAft>
                <a:spcPct val="0"/>
              </a:spcAft>
            </a:pPr>
            <a:r>
              <a:rPr lang="tr-TR" sz="2400" b="1" kern="0" dirty="0">
                <a:solidFill>
                  <a:srgbClr val="002060"/>
                </a:solidFill>
                <a:latin typeface="Georgia" pitchFamily="18" charset="0"/>
              </a:rPr>
              <a:t>Konuşmak zor geliyorsa, yazmalı ve güvendiğin birine vermelisin… Anlattığın kişi bir şey yapmıyorsa başka bir kişiye anlatmalısın…</a:t>
            </a:r>
          </a:p>
          <a:p>
            <a:pPr lvl="0" algn="ctr" fontAlgn="base">
              <a:spcBef>
                <a:spcPct val="20000"/>
              </a:spcBef>
              <a:spcAft>
                <a:spcPct val="0"/>
              </a:spcAft>
            </a:pPr>
            <a:r>
              <a:rPr lang="tr-TR" sz="2400" b="1" kern="0" dirty="0">
                <a:solidFill>
                  <a:srgbClr val="002060"/>
                </a:solidFill>
                <a:latin typeface="Georgia" pitchFamily="18" charset="0"/>
              </a:rPr>
              <a:t>Sır olarak saklamamalısın…</a:t>
            </a:r>
          </a:p>
          <a:p>
            <a:pPr lvl="0" algn="ctr" fontAlgn="base">
              <a:spcBef>
                <a:spcPct val="20000"/>
              </a:spcBef>
              <a:spcAft>
                <a:spcPct val="0"/>
              </a:spcAft>
            </a:pPr>
            <a:endParaRPr lang="tr-TR" sz="3600" kern="0" dirty="0" smtClean="0">
              <a:solidFill>
                <a:srgbClr val="000000"/>
              </a:solidFill>
              <a:latin typeface="Arial"/>
            </a:endParaRPr>
          </a:p>
          <a:p>
            <a:pPr lvl="0" algn="ctr" fontAlgn="base">
              <a:spcBef>
                <a:spcPct val="20000"/>
              </a:spcBef>
              <a:spcAft>
                <a:spcPct val="0"/>
              </a:spcAft>
            </a:pPr>
            <a:endParaRPr lang="tr-TR" sz="3600" kern="0" dirty="0">
              <a:solidFill>
                <a:srgbClr val="000000"/>
              </a:solidFill>
              <a:latin typeface="Aria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4365408"/>
            <a:ext cx="6480720" cy="249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8345396"/>
      </p:ext>
    </p:extLst>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BDULLAH\Desktop\b953e917e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İçerik Yer Tutucusu"/>
          <p:cNvSpPr>
            <a:spLocks noGrp="1"/>
          </p:cNvSpPr>
          <p:nvPr>
            <p:ph sz="quarter" idx="1"/>
          </p:nvPr>
        </p:nvSpPr>
        <p:spPr/>
        <p:txBody>
          <a:bodyPr/>
          <a:lstStyle/>
          <a:p>
            <a:pPr marL="609600" indent="-609600">
              <a:lnSpc>
                <a:spcPct val="90000"/>
              </a:lnSpc>
              <a:buFont typeface="Wingdings" pitchFamily="2" charset="2"/>
              <a:buNone/>
            </a:pPr>
            <a:endParaRPr lang="tr-TR" dirty="0" smtClean="0"/>
          </a:p>
          <a:p>
            <a:endParaRPr lang="tr-TR" dirty="0"/>
          </a:p>
        </p:txBody>
      </p:sp>
      <p:sp>
        <p:nvSpPr>
          <p:cNvPr id="2" name="Metin kutusu 1"/>
          <p:cNvSpPr txBox="1"/>
          <p:nvPr/>
        </p:nvSpPr>
        <p:spPr>
          <a:xfrm>
            <a:off x="611560" y="1052758"/>
            <a:ext cx="7992888" cy="7700570"/>
          </a:xfrm>
          <a:prstGeom prst="rect">
            <a:avLst/>
          </a:prstGeom>
          <a:noFill/>
        </p:spPr>
        <p:txBody>
          <a:bodyPr wrap="square" rtlCol="0">
            <a:spAutoFit/>
          </a:bodyPr>
          <a:lstStyle/>
          <a:p>
            <a:pPr algn="ctr"/>
            <a:r>
              <a:rPr lang="tr-TR" sz="2400" b="1" dirty="0">
                <a:solidFill>
                  <a:srgbClr val="C00000"/>
                </a:solidFill>
                <a:latin typeface="Georgia" pitchFamily="18" charset="0"/>
              </a:rPr>
              <a:t>Sana zorbalık yapan kişiye üzüldüğünü, sinirlendiğini belli etmemelisin.</a:t>
            </a:r>
          </a:p>
          <a:p>
            <a:pPr algn="ctr"/>
            <a:r>
              <a:rPr lang="tr-TR" sz="2400" b="1" dirty="0">
                <a:solidFill>
                  <a:srgbClr val="C00000"/>
                </a:solidFill>
                <a:latin typeface="Georgia" pitchFamily="18" charset="0"/>
              </a:rPr>
              <a:t>Seni üzdüğünü anlarsa seninle daha fazla uğraşacaktır</a:t>
            </a:r>
            <a:r>
              <a:rPr lang="tr-TR" sz="2400" b="1" dirty="0" smtClean="0">
                <a:solidFill>
                  <a:srgbClr val="C00000"/>
                </a:solidFill>
                <a:latin typeface="Georgia" pitchFamily="18" charset="0"/>
              </a:rPr>
              <a:t>.</a:t>
            </a:r>
          </a:p>
          <a:p>
            <a:pPr lvl="0" algn="ctr" fontAlgn="base">
              <a:spcBef>
                <a:spcPct val="20000"/>
              </a:spcBef>
              <a:spcAft>
                <a:spcPct val="0"/>
              </a:spcAft>
            </a:pPr>
            <a:r>
              <a:rPr lang="tr-TR" sz="2400" b="1" kern="0" dirty="0">
                <a:solidFill>
                  <a:srgbClr val="0070C0"/>
                </a:solidFill>
                <a:latin typeface="Georgia" pitchFamily="18" charset="0"/>
              </a:rPr>
              <a:t>Tek başına kalmamaya çalışmalısın… Bahçede, koridorda, kantinde, tuvalette...</a:t>
            </a:r>
          </a:p>
          <a:p>
            <a:pPr lvl="0" algn="ctr" fontAlgn="base">
              <a:spcBef>
                <a:spcPct val="20000"/>
              </a:spcBef>
              <a:spcAft>
                <a:spcPct val="0"/>
              </a:spcAft>
            </a:pPr>
            <a:r>
              <a:rPr lang="tr-TR" sz="2400" b="1" kern="0" dirty="0">
                <a:solidFill>
                  <a:srgbClr val="0070C0"/>
                </a:solidFill>
                <a:latin typeface="Georgia" pitchFamily="18" charset="0"/>
              </a:rPr>
              <a:t>Güvendiğin kişiler çevrende olsun. </a:t>
            </a:r>
            <a:endParaRPr lang="tr-TR" sz="2400" b="1" kern="0" dirty="0" smtClean="0">
              <a:solidFill>
                <a:srgbClr val="0070C0"/>
              </a:solidFill>
              <a:latin typeface="Georgia" pitchFamily="18" charset="0"/>
            </a:endParaRPr>
          </a:p>
          <a:p>
            <a:pPr lvl="0" algn="ctr" fontAlgn="base">
              <a:spcBef>
                <a:spcPct val="20000"/>
              </a:spcBef>
              <a:spcAft>
                <a:spcPct val="0"/>
              </a:spcAft>
            </a:pPr>
            <a:r>
              <a:rPr lang="tr-TR" sz="2400" b="1" kern="0" dirty="0">
                <a:solidFill>
                  <a:schemeClr val="accent3">
                    <a:lumMod val="75000"/>
                  </a:schemeClr>
                </a:solidFill>
                <a:latin typeface="Georgia" pitchFamily="18" charset="0"/>
              </a:rPr>
              <a:t>Zorbalık yapan çocuklar başkalarına zarar verirken onları izlememelisin. Çünkü onların çoğu ilgi çekmek için bunu yapıyor. </a:t>
            </a:r>
            <a:endParaRPr lang="tr-TR" sz="2400" kern="0" dirty="0">
              <a:solidFill>
                <a:srgbClr val="000000"/>
              </a:solidFill>
              <a:latin typeface="Georgia" pitchFamily="18" charset="0"/>
            </a:endParaRPr>
          </a:p>
          <a:p>
            <a:pPr lvl="0" algn="ctr" fontAlgn="base">
              <a:spcBef>
                <a:spcPct val="20000"/>
              </a:spcBef>
              <a:spcAft>
                <a:spcPct val="0"/>
              </a:spcAft>
            </a:pPr>
            <a:r>
              <a:rPr lang="tr-TR" sz="2400" b="1" kern="0" dirty="0">
                <a:solidFill>
                  <a:srgbClr val="7030A0"/>
                </a:solidFill>
                <a:latin typeface="Georgia" pitchFamily="18" charset="0"/>
              </a:rPr>
              <a:t>Zorba kişi seni kızdırmaya çalıştığında kızmak yerine gülebilirsin… Kendinle sen de dalga geçebilirsin… O zaman zorbalar amaçlarına ulaşamaz ve bu davranışlarından vazgeçerler… </a:t>
            </a:r>
          </a:p>
          <a:p>
            <a:pPr lvl="0" algn="ctr" fontAlgn="base">
              <a:spcBef>
                <a:spcPct val="20000"/>
              </a:spcBef>
              <a:spcAft>
                <a:spcPct val="0"/>
              </a:spcAft>
            </a:pPr>
            <a:endParaRPr lang="tr-TR" sz="2400" kern="0" dirty="0">
              <a:solidFill>
                <a:srgbClr val="000000"/>
              </a:solidFill>
              <a:latin typeface="Georgia" pitchFamily="18" charset="0"/>
            </a:endParaRPr>
          </a:p>
          <a:p>
            <a:endParaRPr lang="tr-TR" sz="2400" dirty="0">
              <a:latin typeface="Georgia" pitchFamily="18" charset="0"/>
            </a:endParaRPr>
          </a:p>
          <a:p>
            <a:pPr fontAlgn="base">
              <a:spcBef>
                <a:spcPct val="20000"/>
              </a:spcBef>
              <a:spcAft>
                <a:spcPct val="0"/>
              </a:spcAft>
            </a:pPr>
            <a:endParaRPr lang="tr-TR" sz="3600" kern="0" dirty="0" smtClean="0">
              <a:solidFill>
                <a:srgbClr val="000000"/>
              </a:solidFill>
              <a:latin typeface="Arial"/>
            </a:endParaRPr>
          </a:p>
          <a:p>
            <a:pPr algn="ctr" fontAlgn="base">
              <a:spcBef>
                <a:spcPct val="20000"/>
              </a:spcBef>
              <a:spcAft>
                <a:spcPct val="0"/>
              </a:spcAft>
            </a:pPr>
            <a:endParaRPr lang="tr-TR" sz="3600" kern="0" dirty="0">
              <a:solidFill>
                <a:srgbClr val="000000"/>
              </a:solidFill>
              <a:latin typeface="Arial"/>
            </a:endParaRPr>
          </a:p>
        </p:txBody>
      </p:sp>
    </p:spTree>
    <p:extLst>
      <p:ext uri="{BB962C8B-B14F-4D97-AF65-F5344CB8AC3E}">
        <p14:creationId xmlns:p14="http://schemas.microsoft.com/office/powerpoint/2010/main" val="3193324798"/>
      </p:ext>
    </p:extLst>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ABDULLAH\Desktop\rehberlik resimleri\arka plan\imagesCAHNQTW4.jpg"/>
          <p:cNvPicPr>
            <a:picLocks noChangeAspect="1" noChangeArrowheads="1"/>
          </p:cNvPicPr>
          <p:nvPr/>
        </p:nvPicPr>
        <p:blipFill>
          <a:blip r:embed="rId2" cstate="print"/>
          <a:srcRect/>
          <a:stretch>
            <a:fillRect/>
          </a:stretch>
        </p:blipFill>
        <p:spPr bwMode="auto">
          <a:xfrm>
            <a:off x="2" y="1"/>
            <a:ext cx="9165051" cy="6858000"/>
          </a:xfrm>
          <a:prstGeom prst="rect">
            <a:avLst/>
          </a:prstGeom>
          <a:noFill/>
        </p:spPr>
      </p:pic>
      <p:sp>
        <p:nvSpPr>
          <p:cNvPr id="2" name="1 Başlık"/>
          <p:cNvSpPr>
            <a:spLocks noGrp="1"/>
          </p:cNvSpPr>
          <p:nvPr>
            <p:ph type="title"/>
          </p:nvPr>
        </p:nvSpPr>
        <p:spPr>
          <a:xfrm>
            <a:off x="683568" y="764704"/>
            <a:ext cx="8147248" cy="1143000"/>
          </a:xfrm>
        </p:spPr>
        <p:txBody>
          <a:bodyPr/>
          <a:lstStyle/>
          <a:p>
            <a:pPr algn="ctr"/>
            <a:r>
              <a:rPr lang="tr-TR" sz="4400" b="1" cap="none" dirty="0">
                <a:ln w="11430"/>
                <a:solidFill>
                  <a:schemeClr val="accent3"/>
                </a:solidFill>
                <a:effectLst>
                  <a:outerShdw blurRad="50800" dist="39000" dir="5460000" algn="tl">
                    <a:srgbClr val="000000">
                      <a:alpha val="38000"/>
                    </a:srgbClr>
                  </a:outerShdw>
                </a:effectLst>
                <a:latin typeface="Georgia" pitchFamily="18" charset="0"/>
              </a:rPr>
              <a:t>Zorbalık nedir?</a:t>
            </a:r>
            <a:endParaRPr lang="tr-TR" dirty="0">
              <a:solidFill>
                <a:schemeClr val="accent3"/>
              </a:solidFill>
              <a:latin typeface="Georgia" pitchFamily="18" charset="0"/>
            </a:endParaRPr>
          </a:p>
        </p:txBody>
      </p:sp>
      <p:sp>
        <p:nvSpPr>
          <p:cNvPr id="3" name="2 İçerik Yer Tutucusu"/>
          <p:cNvSpPr>
            <a:spLocks noGrp="1"/>
          </p:cNvSpPr>
          <p:nvPr>
            <p:ph sz="quarter" idx="1"/>
          </p:nvPr>
        </p:nvSpPr>
        <p:spPr>
          <a:xfrm>
            <a:off x="21040" y="1916832"/>
            <a:ext cx="6336704" cy="4873752"/>
          </a:xfrm>
        </p:spPr>
        <p:txBody>
          <a:bodyPr>
            <a:normAutofit/>
          </a:bodyPr>
          <a:lstStyle/>
          <a:p>
            <a:pPr lvl="0">
              <a:spcBef>
                <a:spcPts val="0"/>
              </a:spcBef>
              <a:buClrTx/>
              <a:buSzTx/>
              <a:buFont typeface="Wingdings" pitchFamily="2" charset="2"/>
              <a:buChar char="v"/>
            </a:pPr>
            <a:r>
              <a:rPr lang="en-GB" b="1" kern="0" dirty="0">
                <a:solidFill>
                  <a:sysClr val="windowText" lastClr="000000"/>
                </a:solidFill>
                <a:latin typeface="Georgia" pitchFamily="18" charset="0"/>
              </a:rPr>
              <a:t>“</a:t>
            </a:r>
            <a:r>
              <a:rPr lang="tr-TR" b="1" kern="0" dirty="0">
                <a:solidFill>
                  <a:sysClr val="windowText" lastClr="000000"/>
                </a:solidFill>
                <a:latin typeface="Georgia" pitchFamily="18" charset="0"/>
              </a:rPr>
              <a:t>G</a:t>
            </a:r>
            <a:r>
              <a:rPr lang="en-GB" b="1" kern="0" dirty="0" err="1">
                <a:solidFill>
                  <a:sysClr val="windowText" lastClr="000000"/>
                </a:solidFill>
                <a:latin typeface="Georgia" pitchFamily="18" charset="0"/>
              </a:rPr>
              <a:t>üçlü</a:t>
            </a:r>
            <a:r>
              <a:rPr lang="en-GB" b="1" kern="0" dirty="0">
                <a:solidFill>
                  <a:sysClr val="windowText" lastClr="000000"/>
                </a:solidFill>
                <a:latin typeface="Georgia" pitchFamily="18" charset="0"/>
              </a:rPr>
              <a:t> </a:t>
            </a:r>
            <a:r>
              <a:rPr lang="en-GB" b="1" kern="0" dirty="0" err="1">
                <a:solidFill>
                  <a:sysClr val="windowText" lastClr="000000"/>
                </a:solidFill>
                <a:latin typeface="Georgia" pitchFamily="18" charset="0"/>
              </a:rPr>
              <a:t>durumdaki</a:t>
            </a:r>
            <a:r>
              <a:rPr lang="en-GB" b="1" kern="0" dirty="0">
                <a:solidFill>
                  <a:sysClr val="windowText" lastClr="000000"/>
                </a:solidFill>
                <a:latin typeface="Georgia" pitchFamily="18" charset="0"/>
              </a:rPr>
              <a:t> </a:t>
            </a:r>
            <a:r>
              <a:rPr lang="en-GB" b="1" kern="0" dirty="0" err="1">
                <a:solidFill>
                  <a:sysClr val="windowText" lastClr="000000"/>
                </a:solidFill>
                <a:latin typeface="Georgia" pitchFamily="18" charset="0"/>
              </a:rPr>
              <a:t>bir</a:t>
            </a:r>
            <a:r>
              <a:rPr lang="en-GB" b="1" kern="0" dirty="0">
                <a:solidFill>
                  <a:sysClr val="windowText" lastClr="000000"/>
                </a:solidFill>
                <a:latin typeface="Georgia" pitchFamily="18" charset="0"/>
              </a:rPr>
              <a:t> </a:t>
            </a:r>
            <a:r>
              <a:rPr lang="en-GB" b="1" kern="0" dirty="0" err="1">
                <a:solidFill>
                  <a:sysClr val="windowText" lastClr="000000"/>
                </a:solidFill>
                <a:latin typeface="Georgia" pitchFamily="18" charset="0"/>
              </a:rPr>
              <a:t>öğrencinin</a:t>
            </a:r>
            <a:r>
              <a:rPr lang="en-GB" b="1" kern="0" dirty="0">
                <a:solidFill>
                  <a:sysClr val="windowText" lastClr="000000"/>
                </a:solidFill>
                <a:latin typeface="Georgia" pitchFamily="18" charset="0"/>
              </a:rPr>
              <a:t>; </a:t>
            </a:r>
            <a:r>
              <a:rPr lang="en-GB" b="1" kern="0" dirty="0" err="1">
                <a:solidFill>
                  <a:sysClr val="windowText" lastClr="000000"/>
                </a:solidFill>
                <a:latin typeface="Georgia" pitchFamily="18" charset="0"/>
              </a:rPr>
              <a:t>kendi</a:t>
            </a:r>
            <a:r>
              <a:rPr lang="en-GB" b="1" kern="0" dirty="0">
                <a:solidFill>
                  <a:sysClr val="windowText" lastClr="000000"/>
                </a:solidFill>
                <a:latin typeface="Georgia" pitchFamily="18" charset="0"/>
              </a:rPr>
              <a:t> </a:t>
            </a:r>
            <a:r>
              <a:rPr lang="en-GB" b="1" kern="0" dirty="0" err="1">
                <a:solidFill>
                  <a:sysClr val="windowText" lastClr="000000"/>
                </a:solidFill>
                <a:latin typeface="Georgia" pitchFamily="18" charset="0"/>
              </a:rPr>
              <a:t>kazancı</a:t>
            </a:r>
            <a:r>
              <a:rPr lang="en-GB" b="1" kern="0" dirty="0">
                <a:solidFill>
                  <a:sysClr val="windowText" lastClr="000000"/>
                </a:solidFill>
                <a:latin typeface="Georgia" pitchFamily="18" charset="0"/>
              </a:rPr>
              <a:t> </a:t>
            </a:r>
            <a:r>
              <a:rPr lang="en-GB" b="1" kern="0" dirty="0" err="1">
                <a:solidFill>
                  <a:sysClr val="windowText" lastClr="000000"/>
                </a:solidFill>
                <a:latin typeface="Georgia" pitchFamily="18" charset="0"/>
              </a:rPr>
              <a:t>veya</a:t>
            </a:r>
            <a:r>
              <a:rPr lang="en-GB" b="1" kern="0" dirty="0">
                <a:solidFill>
                  <a:sysClr val="windowText" lastClr="000000"/>
                </a:solidFill>
                <a:latin typeface="Georgia" pitchFamily="18" charset="0"/>
              </a:rPr>
              <a:t> </a:t>
            </a:r>
            <a:r>
              <a:rPr lang="en-GB" b="1" kern="0" dirty="0" err="1">
                <a:solidFill>
                  <a:sysClr val="windowText" lastClr="000000"/>
                </a:solidFill>
                <a:latin typeface="Georgia" pitchFamily="18" charset="0"/>
              </a:rPr>
              <a:t>keyfi</a:t>
            </a:r>
            <a:r>
              <a:rPr lang="en-GB" b="1" kern="0" dirty="0">
                <a:solidFill>
                  <a:sysClr val="windowText" lastClr="000000"/>
                </a:solidFill>
                <a:latin typeface="Georgia" pitchFamily="18" charset="0"/>
              </a:rPr>
              <a:t> </a:t>
            </a:r>
            <a:r>
              <a:rPr lang="en-GB" b="1" kern="0" dirty="0" err="1">
                <a:solidFill>
                  <a:sysClr val="windowText" lastClr="000000"/>
                </a:solidFill>
                <a:latin typeface="Georgia" pitchFamily="18" charset="0"/>
              </a:rPr>
              <a:t>için</a:t>
            </a:r>
            <a:r>
              <a:rPr lang="en-GB" b="1" kern="0" dirty="0">
                <a:solidFill>
                  <a:sysClr val="windowText" lastClr="000000"/>
                </a:solidFill>
                <a:latin typeface="Georgia" pitchFamily="18" charset="0"/>
              </a:rPr>
              <a:t>, </a:t>
            </a:r>
            <a:r>
              <a:rPr lang="en-GB" b="1" kern="0" dirty="0" err="1">
                <a:solidFill>
                  <a:sysClr val="windowText" lastClr="000000"/>
                </a:solidFill>
                <a:latin typeface="Georgia" pitchFamily="18" charset="0"/>
              </a:rPr>
              <a:t>daha</a:t>
            </a:r>
            <a:r>
              <a:rPr lang="en-GB" b="1" kern="0" dirty="0">
                <a:solidFill>
                  <a:sysClr val="windowText" lastClr="000000"/>
                </a:solidFill>
                <a:latin typeface="Georgia" pitchFamily="18" charset="0"/>
              </a:rPr>
              <a:t> </a:t>
            </a:r>
            <a:r>
              <a:rPr lang="en-GB" b="1" kern="0" dirty="0" err="1">
                <a:solidFill>
                  <a:sysClr val="windowText" lastClr="000000"/>
                </a:solidFill>
                <a:latin typeface="Georgia" pitchFamily="18" charset="0"/>
              </a:rPr>
              <a:t>güçsüz</a:t>
            </a:r>
            <a:r>
              <a:rPr lang="en-GB" b="1" kern="0" dirty="0">
                <a:solidFill>
                  <a:sysClr val="windowText" lastClr="000000"/>
                </a:solidFill>
                <a:latin typeface="Georgia" pitchFamily="18" charset="0"/>
              </a:rPr>
              <a:t> </a:t>
            </a:r>
            <a:r>
              <a:rPr lang="en-GB" b="1" kern="0" dirty="0" err="1">
                <a:solidFill>
                  <a:sysClr val="windowText" lastClr="000000"/>
                </a:solidFill>
                <a:latin typeface="Georgia" pitchFamily="18" charset="0"/>
              </a:rPr>
              <a:t>olanlara</a:t>
            </a:r>
            <a:r>
              <a:rPr lang="en-GB" b="1" kern="0" dirty="0">
                <a:solidFill>
                  <a:sysClr val="windowText" lastClr="000000"/>
                </a:solidFill>
                <a:latin typeface="Georgia" pitchFamily="18" charset="0"/>
              </a:rPr>
              <a:t> </a:t>
            </a:r>
            <a:r>
              <a:rPr lang="en-GB" b="1" kern="0" dirty="0" err="1">
                <a:solidFill>
                  <a:sysClr val="windowText" lastClr="000000"/>
                </a:solidFill>
                <a:latin typeface="Georgia" pitchFamily="18" charset="0"/>
              </a:rPr>
              <a:t>karşı</a:t>
            </a:r>
            <a:r>
              <a:rPr lang="en-GB" b="1" kern="0" dirty="0">
                <a:solidFill>
                  <a:sysClr val="windowText" lastClr="000000"/>
                </a:solidFill>
                <a:latin typeface="Georgia" pitchFamily="18" charset="0"/>
              </a:rPr>
              <a:t>, </a:t>
            </a:r>
            <a:r>
              <a:rPr lang="en-GB" b="1" kern="0" dirty="0" err="1">
                <a:solidFill>
                  <a:sysClr val="windowText" lastClr="000000"/>
                </a:solidFill>
                <a:latin typeface="Georgia" pitchFamily="18" charset="0"/>
              </a:rPr>
              <a:t>sıkıntı</a:t>
            </a:r>
            <a:r>
              <a:rPr lang="en-GB" b="1" kern="0" dirty="0">
                <a:solidFill>
                  <a:sysClr val="windowText" lastClr="000000"/>
                </a:solidFill>
                <a:latin typeface="Georgia" pitchFamily="18" charset="0"/>
              </a:rPr>
              <a:t> </a:t>
            </a:r>
            <a:r>
              <a:rPr lang="en-GB" b="1" kern="0" dirty="0" err="1">
                <a:solidFill>
                  <a:sysClr val="windowText" lastClr="000000"/>
                </a:solidFill>
                <a:latin typeface="Georgia" pitchFamily="18" charset="0"/>
              </a:rPr>
              <a:t>vermek</a:t>
            </a:r>
            <a:r>
              <a:rPr lang="en-GB" b="1" kern="0" dirty="0">
                <a:solidFill>
                  <a:sysClr val="windowText" lastClr="000000"/>
                </a:solidFill>
                <a:latin typeface="Georgia" pitchFamily="18" charset="0"/>
              </a:rPr>
              <a:t> </a:t>
            </a:r>
            <a:r>
              <a:rPr lang="en-GB" b="1" kern="0" dirty="0" err="1">
                <a:solidFill>
                  <a:sysClr val="windowText" lastClr="000000"/>
                </a:solidFill>
                <a:latin typeface="Georgia" pitchFamily="18" charset="0"/>
              </a:rPr>
              <a:t>niyeti</a:t>
            </a:r>
            <a:r>
              <a:rPr lang="en-GB" b="1" kern="0" dirty="0">
                <a:solidFill>
                  <a:sysClr val="windowText" lastClr="000000"/>
                </a:solidFill>
                <a:latin typeface="Georgia" pitchFamily="18" charset="0"/>
              </a:rPr>
              <a:t> </a:t>
            </a:r>
            <a:r>
              <a:rPr lang="en-GB" b="1" kern="0" dirty="0" err="1">
                <a:solidFill>
                  <a:sysClr val="windowText" lastClr="000000"/>
                </a:solidFill>
                <a:latin typeface="Georgia" pitchFamily="18" charset="0"/>
              </a:rPr>
              <a:t>ile</a:t>
            </a:r>
            <a:r>
              <a:rPr lang="en-GB" b="1" kern="0" dirty="0">
                <a:solidFill>
                  <a:sysClr val="windowText" lastClr="000000"/>
                </a:solidFill>
                <a:latin typeface="Georgia" pitchFamily="18" charset="0"/>
              </a:rPr>
              <a:t> </a:t>
            </a:r>
            <a:r>
              <a:rPr lang="en-GB" b="1" kern="0" dirty="0" err="1">
                <a:solidFill>
                  <a:sysClr val="windowText" lastClr="000000"/>
                </a:solidFill>
                <a:latin typeface="Georgia" pitchFamily="18" charset="0"/>
              </a:rPr>
              <a:t>Fiziksel</a:t>
            </a:r>
            <a:r>
              <a:rPr lang="en-GB" b="1" kern="0" dirty="0">
                <a:solidFill>
                  <a:sysClr val="windowText" lastClr="000000"/>
                </a:solidFill>
                <a:latin typeface="Georgia" pitchFamily="18" charset="0"/>
              </a:rPr>
              <a:t>, </a:t>
            </a:r>
            <a:r>
              <a:rPr lang="en-GB" b="1" kern="0" dirty="0" err="1">
                <a:solidFill>
                  <a:sysClr val="windowText" lastClr="000000"/>
                </a:solidFill>
                <a:latin typeface="Georgia" pitchFamily="18" charset="0"/>
              </a:rPr>
              <a:t>Psikolojik</a:t>
            </a:r>
            <a:r>
              <a:rPr lang="en-GB" b="1" kern="0" dirty="0">
                <a:solidFill>
                  <a:sysClr val="windowText" lastClr="000000"/>
                </a:solidFill>
                <a:latin typeface="Georgia" pitchFamily="18" charset="0"/>
              </a:rPr>
              <a:t>, </a:t>
            </a:r>
            <a:r>
              <a:rPr lang="en-GB" b="1" kern="0" dirty="0" err="1">
                <a:solidFill>
                  <a:sysClr val="windowText" lastClr="000000"/>
                </a:solidFill>
                <a:latin typeface="Georgia" pitchFamily="18" charset="0"/>
              </a:rPr>
              <a:t>Sosyal</a:t>
            </a:r>
            <a:r>
              <a:rPr lang="en-GB" b="1" kern="0" dirty="0">
                <a:solidFill>
                  <a:sysClr val="windowText" lastClr="000000"/>
                </a:solidFill>
                <a:latin typeface="Georgia" pitchFamily="18" charset="0"/>
              </a:rPr>
              <a:t> </a:t>
            </a:r>
            <a:r>
              <a:rPr lang="en-GB" b="1" kern="0" dirty="0" err="1">
                <a:solidFill>
                  <a:sysClr val="windowText" lastClr="000000"/>
                </a:solidFill>
                <a:latin typeface="Georgia" pitchFamily="18" charset="0"/>
              </a:rPr>
              <a:t>veya</a:t>
            </a:r>
            <a:r>
              <a:rPr lang="en-GB" b="1" kern="0" dirty="0">
                <a:solidFill>
                  <a:sysClr val="windowText" lastClr="000000"/>
                </a:solidFill>
                <a:latin typeface="Georgia" pitchFamily="18" charset="0"/>
              </a:rPr>
              <a:t> </a:t>
            </a:r>
            <a:r>
              <a:rPr lang="en-GB" b="1" kern="0" dirty="0" err="1">
                <a:solidFill>
                  <a:sysClr val="windowText" lastClr="000000"/>
                </a:solidFill>
                <a:latin typeface="Georgia" pitchFamily="18" charset="0"/>
              </a:rPr>
              <a:t>Sözel</a:t>
            </a:r>
            <a:r>
              <a:rPr lang="en-GB" b="1" kern="0" dirty="0">
                <a:solidFill>
                  <a:sysClr val="windowText" lastClr="000000"/>
                </a:solidFill>
                <a:latin typeface="Georgia" pitchFamily="18" charset="0"/>
              </a:rPr>
              <a:t> </a:t>
            </a:r>
            <a:r>
              <a:rPr lang="en-GB" b="1" kern="0" dirty="0" err="1">
                <a:solidFill>
                  <a:sysClr val="windowText" lastClr="000000"/>
                </a:solidFill>
                <a:latin typeface="Georgia" pitchFamily="18" charset="0"/>
              </a:rPr>
              <a:t>olarak</a:t>
            </a:r>
            <a:r>
              <a:rPr lang="en-GB" b="1" kern="0" dirty="0">
                <a:solidFill>
                  <a:sysClr val="windowText" lastClr="000000"/>
                </a:solidFill>
                <a:latin typeface="Georgia" pitchFamily="18" charset="0"/>
              </a:rPr>
              <a:t> </a:t>
            </a:r>
            <a:r>
              <a:rPr lang="en-GB" b="1" kern="0" dirty="0" err="1">
                <a:solidFill>
                  <a:sysClr val="windowText" lastClr="000000"/>
                </a:solidFill>
                <a:latin typeface="Georgia" pitchFamily="18" charset="0"/>
              </a:rPr>
              <a:t>tekrarlayan</a:t>
            </a:r>
            <a:r>
              <a:rPr lang="en-GB" b="1" kern="0" dirty="0">
                <a:solidFill>
                  <a:sysClr val="windowText" lastClr="000000"/>
                </a:solidFill>
                <a:latin typeface="Georgia" pitchFamily="18" charset="0"/>
              </a:rPr>
              <a:t> </a:t>
            </a:r>
            <a:r>
              <a:rPr lang="en-GB" b="1" kern="0" dirty="0" err="1">
                <a:solidFill>
                  <a:sysClr val="windowText" lastClr="000000"/>
                </a:solidFill>
                <a:latin typeface="Georgia" pitchFamily="18" charset="0"/>
              </a:rPr>
              <a:t>saldırılarıdır</a:t>
            </a:r>
            <a:r>
              <a:rPr lang="en-GB" b="1" kern="0" dirty="0">
                <a:solidFill>
                  <a:sysClr val="windowText" lastClr="000000"/>
                </a:solidFill>
                <a:latin typeface="Georgia" pitchFamily="18" charset="0"/>
              </a:rPr>
              <a:t>.”</a:t>
            </a:r>
            <a:endParaRPr lang="tr-TR" kern="0" dirty="0">
              <a:solidFill>
                <a:sysClr val="windowText" lastClr="000000"/>
              </a:solidFill>
              <a:latin typeface="Georgia" pitchFamily="18" charset="0"/>
            </a:endParaRPr>
          </a:p>
          <a:p>
            <a:pPr lvl="0">
              <a:spcBef>
                <a:spcPts val="0"/>
              </a:spcBef>
              <a:buClrTx/>
              <a:buSzTx/>
              <a:buFont typeface="Wingdings" pitchFamily="2" charset="2"/>
              <a:buChar char="v"/>
            </a:pPr>
            <a:endParaRPr lang="tr-TR" b="1" kern="0" dirty="0" smtClean="0">
              <a:solidFill>
                <a:sysClr val="windowText" lastClr="000000"/>
              </a:solidFill>
              <a:latin typeface="Georgia" pitchFamily="18" charset="0"/>
            </a:endParaRPr>
          </a:p>
          <a:p>
            <a:pPr lvl="0">
              <a:spcBef>
                <a:spcPts val="0"/>
              </a:spcBef>
              <a:buClrTx/>
              <a:buSzTx/>
              <a:buFont typeface="Wingdings" pitchFamily="2" charset="2"/>
              <a:buChar char="v"/>
            </a:pPr>
            <a:r>
              <a:rPr lang="en-GB" b="1" kern="0" dirty="0" smtClean="0">
                <a:solidFill>
                  <a:sysClr val="windowText" lastClr="000000"/>
                </a:solidFill>
                <a:latin typeface="Georgia" pitchFamily="18" charset="0"/>
              </a:rPr>
              <a:t>“</a:t>
            </a:r>
            <a:r>
              <a:rPr lang="tr-TR" b="1" kern="0" dirty="0">
                <a:solidFill>
                  <a:sysClr val="windowText" lastClr="000000"/>
                </a:solidFill>
                <a:latin typeface="Georgia" pitchFamily="18" charset="0"/>
              </a:rPr>
              <a:t>B</a:t>
            </a:r>
            <a:r>
              <a:rPr lang="en-GB" b="1" kern="0" dirty="0" err="1">
                <a:solidFill>
                  <a:sysClr val="windowText" lastClr="000000"/>
                </a:solidFill>
                <a:latin typeface="Georgia" pitchFamily="18" charset="0"/>
              </a:rPr>
              <a:t>ir</a:t>
            </a:r>
            <a:r>
              <a:rPr lang="en-GB" b="1" kern="0" dirty="0">
                <a:solidFill>
                  <a:sysClr val="windowText" lastClr="000000"/>
                </a:solidFill>
                <a:latin typeface="Georgia" pitchFamily="18" charset="0"/>
              </a:rPr>
              <a:t> </a:t>
            </a:r>
            <a:r>
              <a:rPr lang="en-GB" b="1" kern="0" dirty="0" err="1">
                <a:solidFill>
                  <a:sysClr val="windowText" lastClr="000000"/>
                </a:solidFill>
                <a:latin typeface="Georgia" pitchFamily="18" charset="0"/>
              </a:rPr>
              <a:t>ya</a:t>
            </a:r>
            <a:r>
              <a:rPr lang="en-GB" b="1" kern="0" dirty="0">
                <a:solidFill>
                  <a:sysClr val="windowText" lastClr="000000"/>
                </a:solidFill>
                <a:latin typeface="Georgia" pitchFamily="18" charset="0"/>
              </a:rPr>
              <a:t> da </a:t>
            </a:r>
            <a:r>
              <a:rPr lang="en-GB" b="1" kern="0" dirty="0" err="1">
                <a:solidFill>
                  <a:sysClr val="windowText" lastClr="000000"/>
                </a:solidFill>
                <a:latin typeface="Georgia" pitchFamily="18" charset="0"/>
              </a:rPr>
              <a:t>daha</a:t>
            </a:r>
            <a:r>
              <a:rPr lang="en-GB" b="1" kern="0" dirty="0">
                <a:solidFill>
                  <a:sysClr val="windowText" lastClr="000000"/>
                </a:solidFill>
                <a:latin typeface="Georgia" pitchFamily="18" charset="0"/>
              </a:rPr>
              <a:t> </a:t>
            </a:r>
            <a:r>
              <a:rPr lang="en-GB" b="1" kern="0" dirty="0" err="1">
                <a:solidFill>
                  <a:sysClr val="windowText" lastClr="000000"/>
                </a:solidFill>
                <a:latin typeface="Georgia" pitchFamily="18" charset="0"/>
              </a:rPr>
              <a:t>fazla</a:t>
            </a:r>
            <a:r>
              <a:rPr lang="en-GB" b="1" kern="0" dirty="0">
                <a:solidFill>
                  <a:sysClr val="windowText" lastClr="000000"/>
                </a:solidFill>
                <a:latin typeface="Georgia" pitchFamily="18" charset="0"/>
              </a:rPr>
              <a:t> </a:t>
            </a:r>
            <a:r>
              <a:rPr lang="tr-TR" b="1" kern="0" dirty="0">
                <a:solidFill>
                  <a:sysClr val="windowText" lastClr="000000"/>
                </a:solidFill>
                <a:latin typeface="Georgia" pitchFamily="18" charset="0"/>
              </a:rPr>
              <a:t> </a:t>
            </a:r>
            <a:r>
              <a:rPr lang="en-GB" b="1" kern="0" dirty="0" err="1">
                <a:solidFill>
                  <a:sysClr val="windowText" lastClr="000000"/>
                </a:solidFill>
                <a:latin typeface="Georgia" pitchFamily="18" charset="0"/>
              </a:rPr>
              <a:t>öğrencinin</a:t>
            </a:r>
            <a:r>
              <a:rPr lang="en-GB" b="1" kern="0" dirty="0">
                <a:solidFill>
                  <a:sysClr val="windowText" lastClr="000000"/>
                </a:solidFill>
                <a:latin typeface="Georgia" pitchFamily="18" charset="0"/>
              </a:rPr>
              <a:t> </a:t>
            </a:r>
            <a:r>
              <a:rPr lang="en-GB" b="1" kern="0" dirty="0" err="1">
                <a:solidFill>
                  <a:sysClr val="windowText" lastClr="000000"/>
                </a:solidFill>
                <a:latin typeface="Georgia" pitchFamily="18" charset="0"/>
              </a:rPr>
              <a:t>bir</a:t>
            </a:r>
            <a:r>
              <a:rPr lang="en-GB" b="1" kern="0" dirty="0">
                <a:solidFill>
                  <a:sysClr val="windowText" lastClr="000000"/>
                </a:solidFill>
                <a:latin typeface="Georgia" pitchFamily="18" charset="0"/>
              </a:rPr>
              <a:t> </a:t>
            </a:r>
            <a:r>
              <a:rPr lang="en-GB" b="1" kern="0" dirty="0" err="1">
                <a:solidFill>
                  <a:sysClr val="windowText" lastClr="000000"/>
                </a:solidFill>
                <a:latin typeface="Georgia" pitchFamily="18" charset="0"/>
              </a:rPr>
              <a:t>başka</a:t>
            </a:r>
            <a:r>
              <a:rPr lang="en-GB" b="1" kern="0" dirty="0">
                <a:solidFill>
                  <a:sysClr val="windowText" lastClr="000000"/>
                </a:solidFill>
                <a:latin typeface="Georgia" pitchFamily="18" charset="0"/>
              </a:rPr>
              <a:t> </a:t>
            </a:r>
            <a:r>
              <a:rPr lang="en-GB" b="1" kern="0" dirty="0" err="1">
                <a:solidFill>
                  <a:sysClr val="windowText" lastClr="000000"/>
                </a:solidFill>
                <a:latin typeface="Georgia" pitchFamily="18" charset="0"/>
              </a:rPr>
              <a:t>öğrenciye</a:t>
            </a:r>
            <a:r>
              <a:rPr lang="tr-TR" b="1" kern="0" dirty="0">
                <a:solidFill>
                  <a:sysClr val="windowText" lastClr="000000"/>
                </a:solidFill>
                <a:latin typeface="Georgia" pitchFamily="18" charset="0"/>
              </a:rPr>
              <a:t> </a:t>
            </a:r>
            <a:r>
              <a:rPr lang="en-GB" b="1" kern="0" dirty="0">
                <a:solidFill>
                  <a:sysClr val="windowText" lastClr="000000"/>
                </a:solidFill>
                <a:latin typeface="Georgia" pitchFamily="18" charset="0"/>
              </a:rPr>
              <a:t> (</a:t>
            </a:r>
            <a:r>
              <a:rPr lang="en-GB" b="1" kern="0" dirty="0" err="1">
                <a:solidFill>
                  <a:sysClr val="windowText" lastClr="000000"/>
                </a:solidFill>
                <a:latin typeface="Georgia" pitchFamily="18" charset="0"/>
              </a:rPr>
              <a:t>mağdura</a:t>
            </a:r>
            <a:r>
              <a:rPr lang="en-GB" b="1" kern="0" dirty="0">
                <a:solidFill>
                  <a:sysClr val="windowText" lastClr="000000"/>
                </a:solidFill>
                <a:latin typeface="Georgia" pitchFamily="18" charset="0"/>
              </a:rPr>
              <a:t>)  </a:t>
            </a:r>
            <a:r>
              <a:rPr lang="en-GB" b="1" u="sng" kern="0" dirty="0" err="1">
                <a:solidFill>
                  <a:sysClr val="windowText" lastClr="000000"/>
                </a:solidFill>
                <a:latin typeface="Georgia" pitchFamily="18" charset="0"/>
              </a:rPr>
              <a:t>sürekli</a:t>
            </a:r>
            <a:r>
              <a:rPr lang="en-GB" b="1" u="sng" kern="0" dirty="0">
                <a:solidFill>
                  <a:sysClr val="windowText" lastClr="000000"/>
                </a:solidFill>
                <a:latin typeface="Georgia" pitchFamily="18" charset="0"/>
              </a:rPr>
              <a:t> </a:t>
            </a:r>
            <a:r>
              <a:rPr lang="en-GB" b="1" u="sng" kern="0" dirty="0" err="1">
                <a:solidFill>
                  <a:sysClr val="windowText" lastClr="000000"/>
                </a:solidFill>
                <a:latin typeface="Georgia" pitchFamily="18" charset="0"/>
              </a:rPr>
              <a:t>olarak</a:t>
            </a:r>
            <a:r>
              <a:rPr lang="en-GB" b="1" kern="0" dirty="0">
                <a:solidFill>
                  <a:sysClr val="windowText" lastClr="000000"/>
                </a:solidFill>
                <a:latin typeface="Georgia" pitchFamily="18" charset="0"/>
              </a:rPr>
              <a:t> </a:t>
            </a:r>
            <a:r>
              <a:rPr lang="en-GB" b="1" u="sng" kern="0" dirty="0" err="1">
                <a:solidFill>
                  <a:sysClr val="windowText" lastClr="000000"/>
                </a:solidFill>
                <a:latin typeface="Georgia" pitchFamily="18" charset="0"/>
              </a:rPr>
              <a:t>olumsuz</a:t>
            </a:r>
            <a:r>
              <a:rPr lang="en-GB" b="1" u="sng" kern="0" dirty="0">
                <a:solidFill>
                  <a:sysClr val="windowText" lastClr="000000"/>
                </a:solidFill>
                <a:latin typeface="Georgia" pitchFamily="18" charset="0"/>
              </a:rPr>
              <a:t> </a:t>
            </a:r>
            <a:r>
              <a:rPr lang="en-GB" b="1" u="sng" kern="0" dirty="0" err="1">
                <a:solidFill>
                  <a:sysClr val="windowText" lastClr="000000"/>
                </a:solidFill>
                <a:latin typeface="Georgia" pitchFamily="18" charset="0"/>
              </a:rPr>
              <a:t>eylemlerde</a:t>
            </a:r>
            <a:r>
              <a:rPr lang="en-GB" b="1" kern="0" dirty="0">
                <a:solidFill>
                  <a:sysClr val="windowText" lastClr="000000"/>
                </a:solidFill>
                <a:latin typeface="Georgia" pitchFamily="18" charset="0"/>
              </a:rPr>
              <a:t> </a:t>
            </a:r>
            <a:r>
              <a:rPr lang="tr-TR" b="1" kern="0" dirty="0">
                <a:solidFill>
                  <a:sysClr val="windowText" lastClr="000000"/>
                </a:solidFill>
                <a:latin typeface="Georgia" pitchFamily="18" charset="0"/>
              </a:rPr>
              <a:t> </a:t>
            </a:r>
            <a:r>
              <a:rPr lang="en-GB" b="1" kern="0" dirty="0" err="1">
                <a:solidFill>
                  <a:sysClr val="windowText" lastClr="000000"/>
                </a:solidFill>
                <a:latin typeface="Georgia" pitchFamily="18" charset="0"/>
              </a:rPr>
              <a:t>bulunması”dır</a:t>
            </a:r>
            <a:r>
              <a:rPr lang="en-GB" b="1" kern="0" dirty="0">
                <a:solidFill>
                  <a:sysClr val="windowText" lastClr="000000"/>
                </a:solidFill>
                <a:latin typeface="Georgia" pitchFamily="18" charset="0"/>
              </a:rPr>
              <a:t>.</a:t>
            </a:r>
            <a:endParaRPr lang="tr-TR" kern="0" dirty="0">
              <a:solidFill>
                <a:sysClr val="windowText" lastClr="000000"/>
              </a:solidFill>
              <a:latin typeface="Georgia" pitchFamily="18" charset="0"/>
            </a:endParaRPr>
          </a:p>
          <a:p>
            <a:pPr algn="ctr">
              <a:buNone/>
            </a:pPr>
            <a:endParaRPr lang="tr-T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27" y="2061300"/>
            <a:ext cx="2809875" cy="479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kış Çizelgesi: Delikli Teyp"/>
          <p:cNvSpPr/>
          <p:nvPr/>
        </p:nvSpPr>
        <p:spPr>
          <a:xfrm>
            <a:off x="1555151" y="138223"/>
            <a:ext cx="6188149" cy="145666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a:solidFill>
                  <a:prstClr val="white"/>
                </a:solidFill>
              </a:rPr>
              <a:t>Birbirinize destek olun</a:t>
            </a:r>
          </a:p>
        </p:txBody>
      </p:sp>
      <p:pic>
        <p:nvPicPr>
          <p:cNvPr id="4" name="Picture 2" descr="http://i.milliyet.com.tr/YeniAnaResim/2013/06/27/fft99_mf3407519.Jpeg"/>
          <p:cNvPicPr>
            <a:picLocks noChangeAspect="1" noChangeArrowheads="1"/>
          </p:cNvPicPr>
          <p:nvPr/>
        </p:nvPicPr>
        <p:blipFill>
          <a:blip r:embed="rId3" cstate="print"/>
          <a:srcRect/>
          <a:stretch>
            <a:fillRect/>
          </a:stretch>
        </p:blipFill>
        <p:spPr bwMode="auto">
          <a:xfrm>
            <a:off x="2092391" y="2843020"/>
            <a:ext cx="4542327" cy="3728183"/>
          </a:xfrm>
          <a:prstGeom prst="rect">
            <a:avLst/>
          </a:prstGeom>
          <a:noFill/>
        </p:spPr>
      </p:pic>
      <p:sp>
        <p:nvSpPr>
          <p:cNvPr id="5" name="4 Aşağı Ok"/>
          <p:cNvSpPr/>
          <p:nvPr/>
        </p:nvSpPr>
        <p:spPr>
          <a:xfrm>
            <a:off x="3931529" y="1818450"/>
            <a:ext cx="885161" cy="8825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Tree>
    <p:extLst>
      <p:ext uri="{BB962C8B-B14F-4D97-AF65-F5344CB8AC3E}">
        <p14:creationId xmlns:p14="http://schemas.microsoft.com/office/powerpoint/2010/main" val="1339585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Köşeleri Yuvarlanmış Dikdörtgen Belirtme Çizgisi"/>
          <p:cNvSpPr/>
          <p:nvPr/>
        </p:nvSpPr>
        <p:spPr>
          <a:xfrm>
            <a:off x="1969685" y="520995"/>
            <a:ext cx="5271091" cy="1169582"/>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a:solidFill>
                  <a:prstClr val="white"/>
                </a:solidFill>
              </a:rPr>
              <a:t>Empati kurmaya çalışın</a:t>
            </a:r>
          </a:p>
        </p:txBody>
      </p:sp>
      <p:pic>
        <p:nvPicPr>
          <p:cNvPr id="4" name="Picture 2" descr="http://www.ailedanismaniniz.com/wp-content/uploads/2013/11/bak%C4%B1%C5%9F-a%C3%A7%C4%B1s%C4%B1.jpg"/>
          <p:cNvPicPr>
            <a:picLocks noChangeAspect="1" noChangeArrowheads="1"/>
          </p:cNvPicPr>
          <p:nvPr/>
        </p:nvPicPr>
        <p:blipFill>
          <a:blip r:embed="rId3" cstate="print"/>
          <a:srcRect/>
          <a:stretch>
            <a:fillRect/>
          </a:stretch>
        </p:blipFill>
        <p:spPr bwMode="auto">
          <a:xfrm>
            <a:off x="1187625" y="1996655"/>
            <a:ext cx="6264696" cy="3880617"/>
          </a:xfrm>
          <a:prstGeom prst="rect">
            <a:avLst/>
          </a:prstGeom>
          <a:noFill/>
        </p:spPr>
      </p:pic>
      <p:sp>
        <p:nvSpPr>
          <p:cNvPr id="2" name="Metin kutusu 1"/>
          <p:cNvSpPr txBox="1"/>
          <p:nvPr/>
        </p:nvSpPr>
        <p:spPr>
          <a:xfrm>
            <a:off x="0" y="5877424"/>
            <a:ext cx="9144000" cy="1077218"/>
          </a:xfrm>
          <a:prstGeom prst="rect">
            <a:avLst/>
          </a:prstGeom>
          <a:noFill/>
        </p:spPr>
        <p:txBody>
          <a:bodyPr wrap="square" rtlCol="0">
            <a:spAutoFit/>
          </a:bodyPr>
          <a:lstStyle/>
          <a:p>
            <a:pPr lvl="0">
              <a:defRPr/>
            </a:pPr>
            <a:r>
              <a:rPr lang="tr-TR" sz="1600" b="1" dirty="0">
                <a:solidFill>
                  <a:prstClr val="black"/>
                </a:solidFill>
                <a:latin typeface="Georgia" pitchFamily="18" charset="0"/>
              </a:rPr>
              <a:t>Eğer kendi sıkıntılarınızı aşmak için zorba davranışlara başvuruyorsanız, sorunlarınızı çözebilmek için bu tip davranışların dışında başka daha kullanışlı yollar bulmalısınız. Bunun için en önemli adım duruma karşıdaki kişinin gözünden bakmaya çalışmaktır. </a:t>
            </a:r>
          </a:p>
        </p:txBody>
      </p:sp>
    </p:spTree>
    <p:extLst>
      <p:ext uri="{BB962C8B-B14F-4D97-AF65-F5344CB8AC3E}">
        <p14:creationId xmlns:p14="http://schemas.microsoft.com/office/powerpoint/2010/main" val="1185853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şağı Ok Belirtme Çizgisi"/>
          <p:cNvSpPr/>
          <p:nvPr/>
        </p:nvSpPr>
        <p:spPr>
          <a:xfrm>
            <a:off x="925159" y="276445"/>
            <a:ext cx="7089259" cy="2732568"/>
          </a:xfrm>
          <a:prstGeom prst="down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6000" dirty="0">
                <a:solidFill>
                  <a:prstClr val="black"/>
                </a:solidFill>
              </a:rPr>
              <a:t>Kendinizi suçlamaktan vazgeçin</a:t>
            </a:r>
          </a:p>
        </p:txBody>
      </p:sp>
      <p:pic>
        <p:nvPicPr>
          <p:cNvPr id="3" name="Picture 2" descr="http://www.biaile.com/resimler/DEPRESYON%201.jpg"/>
          <p:cNvPicPr>
            <a:picLocks noChangeAspect="1" noChangeArrowheads="1"/>
          </p:cNvPicPr>
          <p:nvPr/>
        </p:nvPicPr>
        <p:blipFill>
          <a:blip r:embed="rId3" cstate="print"/>
          <a:srcRect/>
          <a:stretch>
            <a:fillRect/>
          </a:stretch>
        </p:blipFill>
        <p:spPr bwMode="auto">
          <a:xfrm>
            <a:off x="956932" y="3168756"/>
            <a:ext cx="7017488" cy="3369771"/>
          </a:xfrm>
          <a:prstGeom prst="rect">
            <a:avLst/>
          </a:prstGeom>
          <a:noFill/>
        </p:spPr>
      </p:pic>
    </p:spTree>
    <p:extLst>
      <p:ext uri="{BB962C8B-B14F-4D97-AF65-F5344CB8AC3E}">
        <p14:creationId xmlns:p14="http://schemas.microsoft.com/office/powerpoint/2010/main" val="182832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a:xfrm>
            <a:off x="1124393" y="340246"/>
            <a:ext cx="6794205" cy="126527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4000" b="1" dirty="0">
                <a:solidFill>
                  <a:prstClr val="black"/>
                </a:solidFill>
              </a:rPr>
              <a:t>Şiddete uğradıysanız</a:t>
            </a:r>
            <a:r>
              <a:rPr lang="tr-TR" sz="4000" dirty="0">
                <a:solidFill>
                  <a:prstClr val="black"/>
                </a:solidFill>
              </a:rPr>
              <a:t> KESİNLİKLE FİZİKSEL OLARAK KARŞI SALDIRIYA GEÇMEYİN. </a:t>
            </a:r>
          </a:p>
        </p:txBody>
      </p:sp>
      <p:pic>
        <p:nvPicPr>
          <p:cNvPr id="3" name="Picture 4" descr="http://galeri.uludagsozluk.com/24/hayir_12663.jpg"/>
          <p:cNvPicPr>
            <a:picLocks noChangeAspect="1" noChangeArrowheads="1"/>
          </p:cNvPicPr>
          <p:nvPr/>
        </p:nvPicPr>
        <p:blipFill>
          <a:blip r:embed="rId3" cstate="print"/>
          <a:srcRect/>
          <a:stretch>
            <a:fillRect/>
          </a:stretch>
        </p:blipFill>
        <p:spPr bwMode="auto">
          <a:xfrm>
            <a:off x="1580135" y="2208333"/>
            <a:ext cx="5891957" cy="4000119"/>
          </a:xfrm>
          <a:prstGeom prst="rect">
            <a:avLst/>
          </a:prstGeom>
          <a:noFill/>
        </p:spPr>
      </p:pic>
    </p:spTree>
    <p:extLst>
      <p:ext uri="{BB962C8B-B14F-4D97-AF65-F5344CB8AC3E}">
        <p14:creationId xmlns:p14="http://schemas.microsoft.com/office/powerpoint/2010/main" val="4103805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atay Kaydırma"/>
          <p:cNvSpPr/>
          <p:nvPr/>
        </p:nvSpPr>
        <p:spPr>
          <a:xfrm>
            <a:off x="1299832" y="138449"/>
            <a:ext cx="6220046" cy="2243469"/>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4000" b="1" dirty="0">
                <a:solidFill>
                  <a:prstClr val="black"/>
                </a:solidFill>
              </a:rPr>
              <a:t>Şiddet sadece şiddeti doğurur,öfkeyle kalkan zararla oturur</a:t>
            </a:r>
            <a:endParaRPr lang="tr-TR" sz="4000" dirty="0">
              <a:solidFill>
                <a:prstClr val="black"/>
              </a:solidFill>
            </a:endParaRPr>
          </a:p>
        </p:txBody>
      </p:sp>
      <p:pic>
        <p:nvPicPr>
          <p:cNvPr id="3" name="Picture 2" descr="http://www.risaleajans.com/Images/foto-album/-adet-anlamli-kare_f473.jpg"/>
          <p:cNvPicPr>
            <a:picLocks noChangeAspect="1" noChangeArrowheads="1"/>
          </p:cNvPicPr>
          <p:nvPr/>
        </p:nvPicPr>
        <p:blipFill>
          <a:blip r:embed="rId3" cstate="print"/>
          <a:srcRect/>
          <a:stretch>
            <a:fillRect/>
          </a:stretch>
        </p:blipFill>
        <p:spPr bwMode="auto">
          <a:xfrm>
            <a:off x="1191444" y="2914270"/>
            <a:ext cx="6129072" cy="3399091"/>
          </a:xfrm>
          <a:prstGeom prst="rect">
            <a:avLst/>
          </a:prstGeom>
          <a:noFill/>
        </p:spPr>
      </p:pic>
    </p:spTree>
    <p:extLst>
      <p:ext uri="{BB962C8B-B14F-4D97-AF65-F5344CB8AC3E}">
        <p14:creationId xmlns:p14="http://schemas.microsoft.com/office/powerpoint/2010/main" val="1721702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Oval"/>
          <p:cNvSpPr/>
          <p:nvPr/>
        </p:nvSpPr>
        <p:spPr>
          <a:xfrm>
            <a:off x="510363" y="5210147"/>
            <a:ext cx="7535826" cy="124400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5400" b="1" dirty="0">
                <a:solidFill>
                  <a:prstClr val="black"/>
                </a:solidFill>
              </a:rPr>
              <a:t>Şakaya vurmak</a:t>
            </a:r>
            <a:endParaRPr lang="tr-TR" sz="5400" dirty="0">
              <a:solidFill>
                <a:prstClr val="black"/>
              </a:solidFill>
            </a:endParaRPr>
          </a:p>
        </p:txBody>
      </p:sp>
      <p:pic>
        <p:nvPicPr>
          <p:cNvPr id="4" name="Picture 2" descr="http://res.kadiningazetesi.com/4bf0b6e1SMILE%5b6%5d.jpg"/>
          <p:cNvPicPr>
            <a:picLocks noChangeAspect="1" noChangeArrowheads="1"/>
          </p:cNvPicPr>
          <p:nvPr/>
        </p:nvPicPr>
        <p:blipFill>
          <a:blip r:embed="rId3" cstate="print"/>
          <a:srcRect/>
          <a:stretch>
            <a:fillRect/>
          </a:stretch>
        </p:blipFill>
        <p:spPr bwMode="auto">
          <a:xfrm>
            <a:off x="1223992" y="586015"/>
            <a:ext cx="5906276" cy="4181096"/>
          </a:xfrm>
          <a:prstGeom prst="rect">
            <a:avLst/>
          </a:prstGeom>
          <a:noFill/>
        </p:spPr>
      </p:pic>
    </p:spTree>
    <p:extLst>
      <p:ext uri="{BB962C8B-B14F-4D97-AF65-F5344CB8AC3E}">
        <p14:creationId xmlns:p14="http://schemas.microsoft.com/office/powerpoint/2010/main" val="2707087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ulut"/>
          <p:cNvSpPr/>
          <p:nvPr/>
        </p:nvSpPr>
        <p:spPr>
          <a:xfrm>
            <a:off x="4965405" y="2147777"/>
            <a:ext cx="4178596" cy="2296632"/>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5400" b="1" dirty="0">
                <a:solidFill>
                  <a:prstClr val="black"/>
                </a:solidFill>
              </a:rPr>
              <a:t>Teşekkür etmek </a:t>
            </a:r>
            <a:r>
              <a:rPr lang="tr-TR" sz="5400" b="1" dirty="0">
                <a:solidFill>
                  <a:prstClr val="black"/>
                </a:solidFill>
                <a:sym typeface="Wingdings" panose="05000000000000000000" pitchFamily="2" charset="2"/>
              </a:rPr>
              <a:t></a:t>
            </a:r>
            <a:endParaRPr lang="tr-TR" sz="5400" dirty="0">
              <a:solidFill>
                <a:prstClr val="black"/>
              </a:solidFill>
            </a:endParaRPr>
          </a:p>
        </p:txBody>
      </p:sp>
      <p:pic>
        <p:nvPicPr>
          <p:cNvPr id="3" name="Picture 2" descr="http://www.habergastesi.com/uploads/TEEKKR1.jpg"/>
          <p:cNvPicPr>
            <a:picLocks noChangeAspect="1" noChangeArrowheads="1"/>
          </p:cNvPicPr>
          <p:nvPr/>
        </p:nvPicPr>
        <p:blipFill>
          <a:blip r:embed="rId3" cstate="print"/>
          <a:srcRect/>
          <a:stretch>
            <a:fillRect/>
          </a:stretch>
        </p:blipFill>
        <p:spPr bwMode="auto">
          <a:xfrm>
            <a:off x="0" y="846163"/>
            <a:ext cx="4752754" cy="5054906"/>
          </a:xfrm>
          <a:prstGeom prst="rect">
            <a:avLst/>
          </a:prstGeom>
          <a:noFill/>
        </p:spPr>
      </p:pic>
    </p:spTree>
    <p:extLst>
      <p:ext uri="{BB962C8B-B14F-4D97-AF65-F5344CB8AC3E}">
        <p14:creationId xmlns:p14="http://schemas.microsoft.com/office/powerpoint/2010/main" val="1257572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BD0730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1750" y="1484316"/>
            <a:ext cx="3559969" cy="3894137"/>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Grp="1" noChangeArrowheads="1"/>
          </p:cNvSpPr>
          <p:nvPr>
            <p:ph type="title"/>
          </p:nvPr>
        </p:nvSpPr>
        <p:spPr>
          <a:xfrm>
            <a:off x="1657393" y="404814"/>
            <a:ext cx="5723335" cy="936625"/>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tr-TR" altLang="tr-TR" sz="3600" b="1" dirty="0">
                <a:solidFill>
                  <a:srgbClr val="C00000"/>
                </a:solidFill>
              </a:rPr>
              <a:t>Zorbaca davranışlar sergileyeceğimiz zaman;</a:t>
            </a:r>
          </a:p>
        </p:txBody>
      </p:sp>
      <p:sp>
        <p:nvSpPr>
          <p:cNvPr id="17415" name="Rectangle 7"/>
          <p:cNvSpPr>
            <a:spLocks noChangeArrowheads="1"/>
          </p:cNvSpPr>
          <p:nvPr/>
        </p:nvSpPr>
        <p:spPr bwMode="auto">
          <a:xfrm>
            <a:off x="872750" y="1470850"/>
            <a:ext cx="3429000" cy="1569660"/>
          </a:xfrm>
          <a:prstGeom prst="rect">
            <a:avLst/>
          </a:prstGeom>
          <a:solidFill>
            <a:srgbClr val="CC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sz="2400" b="1" dirty="0">
                <a:solidFill>
                  <a:srgbClr val="85FFFF"/>
                </a:solidFill>
                <a:latin typeface="Times New Roman" panose="02020603050405020304" pitchFamily="18" charset="0"/>
              </a:rPr>
              <a:t>ÖFKELENDİĞİNİZ ANDA </a:t>
            </a:r>
          </a:p>
          <a:p>
            <a:r>
              <a:rPr lang="tr-TR" altLang="tr-TR" sz="2400" b="1" dirty="0">
                <a:solidFill>
                  <a:srgbClr val="85FFFF"/>
                </a:solidFill>
                <a:latin typeface="Times New Roman" panose="02020603050405020304" pitchFamily="18" charset="0"/>
              </a:rPr>
              <a:t>   KIRMIZI IŞIK “DUR”</a:t>
            </a:r>
          </a:p>
        </p:txBody>
      </p:sp>
      <p:sp>
        <p:nvSpPr>
          <p:cNvPr id="17416" name="Rectangle 8"/>
          <p:cNvSpPr>
            <a:spLocks noChangeArrowheads="1"/>
          </p:cNvSpPr>
          <p:nvPr/>
        </p:nvSpPr>
        <p:spPr bwMode="auto">
          <a:xfrm>
            <a:off x="1" y="3042089"/>
            <a:ext cx="3348038" cy="298543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sz="2400" b="1" dirty="0">
                <a:solidFill>
                  <a:srgbClr val="ED7D31"/>
                </a:solidFill>
                <a:latin typeface="Times New Roman" panose="02020603050405020304" pitchFamily="18" charset="0"/>
              </a:rPr>
              <a:t>DÜŞÜN  SARI IŞIK “BEKLE”</a:t>
            </a:r>
          </a:p>
          <a:p>
            <a:pPr>
              <a:buFont typeface="Wingdings" panose="05000000000000000000" pitchFamily="2" charset="2"/>
              <a:buChar char="q"/>
            </a:pPr>
            <a:r>
              <a:rPr lang="tr-TR" altLang="tr-TR" sz="2000" b="1" dirty="0">
                <a:solidFill>
                  <a:srgbClr val="ED7D31"/>
                </a:solidFill>
                <a:latin typeface="Times New Roman" panose="02020603050405020304" pitchFamily="18" charset="0"/>
              </a:rPr>
              <a:t>Sorununu ve ne hissettiğini söyle,</a:t>
            </a:r>
          </a:p>
          <a:p>
            <a:pPr>
              <a:buFont typeface="Wingdings" panose="05000000000000000000" pitchFamily="2" charset="2"/>
              <a:buChar char="q"/>
            </a:pPr>
            <a:r>
              <a:rPr lang="tr-TR" altLang="tr-TR" sz="2000" b="1" dirty="0">
                <a:solidFill>
                  <a:srgbClr val="ED7D31"/>
                </a:solidFill>
                <a:latin typeface="Times New Roman" panose="02020603050405020304" pitchFamily="18" charset="0"/>
              </a:rPr>
              <a:t>Olumlu bir hedef belirle,</a:t>
            </a:r>
          </a:p>
          <a:p>
            <a:pPr>
              <a:buFont typeface="Wingdings" panose="05000000000000000000" pitchFamily="2" charset="2"/>
              <a:buChar char="q"/>
            </a:pPr>
            <a:r>
              <a:rPr lang="tr-TR" altLang="tr-TR" sz="2000" b="1" dirty="0">
                <a:solidFill>
                  <a:srgbClr val="ED7D31"/>
                </a:solidFill>
                <a:latin typeface="Times New Roman" panose="02020603050405020304" pitchFamily="18" charset="0"/>
              </a:rPr>
              <a:t>Farklı çözüm yolları düşün</a:t>
            </a:r>
          </a:p>
          <a:p>
            <a:pPr>
              <a:buFont typeface="Wingdings" panose="05000000000000000000" pitchFamily="2" charset="2"/>
              <a:buChar char="q"/>
            </a:pPr>
            <a:r>
              <a:rPr lang="tr-TR" altLang="tr-TR" sz="2000" b="1" dirty="0">
                <a:solidFill>
                  <a:srgbClr val="ED7D31"/>
                </a:solidFill>
                <a:latin typeface="Times New Roman" panose="02020603050405020304" pitchFamily="18" charset="0"/>
              </a:rPr>
              <a:t>Seçimin ilerdeki sonuçlarını düşün</a:t>
            </a:r>
          </a:p>
        </p:txBody>
      </p:sp>
      <p:sp>
        <p:nvSpPr>
          <p:cNvPr id="17417" name="Rectangle 9"/>
          <p:cNvSpPr>
            <a:spLocks noChangeArrowheads="1"/>
          </p:cNvSpPr>
          <p:nvPr/>
        </p:nvSpPr>
        <p:spPr bwMode="auto">
          <a:xfrm>
            <a:off x="3370278" y="4869160"/>
            <a:ext cx="3942160" cy="1569660"/>
          </a:xfrm>
          <a:prstGeom prst="rect">
            <a:avLst/>
          </a:prstGeom>
          <a:solidFill>
            <a:srgbClr val="21E387"/>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sz="2400" b="1">
                <a:solidFill>
                  <a:srgbClr val="A22700"/>
                </a:solidFill>
                <a:latin typeface="Times New Roman" panose="02020603050405020304" pitchFamily="18" charset="0"/>
              </a:rPr>
              <a:t>OLUMLU, ZARAR VERMEYEN BİR YOL BUL YEŞİL IŞIK  “UYGULA”</a:t>
            </a:r>
          </a:p>
        </p:txBody>
      </p:sp>
    </p:spTree>
    <p:extLst>
      <p:ext uri="{BB962C8B-B14F-4D97-AF65-F5344CB8AC3E}">
        <p14:creationId xmlns:p14="http://schemas.microsoft.com/office/powerpoint/2010/main" val="1440872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BD0730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013" y="45"/>
            <a:ext cx="1350169" cy="1476375"/>
          </a:xfrm>
          <a:prstGeom prst="rect">
            <a:avLst/>
          </a:prstGeom>
          <a:noFill/>
          <a:extLst>
            <a:ext uri="{909E8E84-426E-40DD-AFC4-6F175D3DCCD1}">
              <a14:hiddenFill xmlns:a14="http://schemas.microsoft.com/office/drawing/2010/main">
                <a:solidFill>
                  <a:srgbClr val="FFFFFF"/>
                </a:solidFill>
              </a14:hiddenFill>
            </a:ext>
          </a:extLst>
        </p:spPr>
      </p:pic>
      <p:sp>
        <p:nvSpPr>
          <p:cNvPr id="12290" name="Rectangle 2"/>
          <p:cNvSpPr>
            <a:spLocks noGrp="1" noChangeArrowheads="1"/>
          </p:cNvSpPr>
          <p:nvPr>
            <p:ph type="title"/>
          </p:nvPr>
        </p:nvSpPr>
        <p:spPr>
          <a:xfrm>
            <a:off x="1656168" y="404813"/>
            <a:ext cx="6798629" cy="576262"/>
          </a:xfrm>
        </p:spPr>
        <p:style>
          <a:lnRef idx="1">
            <a:schemeClr val="accent4"/>
          </a:lnRef>
          <a:fillRef idx="2">
            <a:schemeClr val="accent4"/>
          </a:fillRef>
          <a:effectRef idx="1">
            <a:schemeClr val="accent4"/>
          </a:effectRef>
          <a:fontRef idx="minor">
            <a:schemeClr val="dk1"/>
          </a:fontRef>
        </p:style>
        <p:txBody>
          <a:bodyPr>
            <a:noAutofit/>
          </a:bodyPr>
          <a:lstStyle/>
          <a:p>
            <a:r>
              <a:rPr lang="tr-TR" altLang="tr-TR" sz="3200" b="1" dirty="0">
                <a:solidFill>
                  <a:srgbClr val="000086"/>
                </a:solidFill>
              </a:rPr>
              <a:t>İlk önce öfkemizi kontrol edebilmeyi öğrenmeliyiz</a:t>
            </a:r>
            <a:r>
              <a:rPr lang="tr-TR" altLang="tr-TR" sz="3200" b="1" dirty="0">
                <a:solidFill>
                  <a:srgbClr val="A80000"/>
                </a:solidFill>
              </a:rPr>
              <a:t>.</a:t>
            </a:r>
          </a:p>
        </p:txBody>
      </p:sp>
      <p:sp>
        <p:nvSpPr>
          <p:cNvPr id="12291" name="Rectangle 3"/>
          <p:cNvSpPr>
            <a:spLocks noGrp="1" noChangeArrowheads="1"/>
          </p:cNvSpPr>
          <p:nvPr>
            <p:ph type="body" idx="1"/>
          </p:nvPr>
        </p:nvSpPr>
        <p:spPr>
          <a:xfrm>
            <a:off x="429927" y="1341446"/>
            <a:ext cx="8250071" cy="5373261"/>
          </a:xfrm>
          <a:solidFill>
            <a:srgbClr val="BDBDE9"/>
          </a:solidFill>
        </p:spPr>
        <p:txBody>
          <a:bodyPr>
            <a:noAutofit/>
          </a:bodyPr>
          <a:lstStyle/>
          <a:p>
            <a:pPr>
              <a:lnSpc>
                <a:spcPct val="80000"/>
              </a:lnSpc>
            </a:pPr>
            <a:r>
              <a:rPr lang="tr-TR" altLang="tr-TR" sz="2400" dirty="0">
                <a:solidFill>
                  <a:srgbClr val="FF0000"/>
                </a:solidFill>
              </a:rPr>
              <a:t>Hemen durun ve içinizden 10’a kadar sayın. Bunu yaparken bir kaç kez derin nefes alın ve yavaş yavaş verin.</a:t>
            </a:r>
          </a:p>
          <a:p>
            <a:pPr>
              <a:lnSpc>
                <a:spcPct val="80000"/>
              </a:lnSpc>
            </a:pPr>
            <a:r>
              <a:rPr lang="tr-TR" altLang="tr-TR" sz="2400" dirty="0">
                <a:solidFill>
                  <a:srgbClr val="FF3300"/>
                </a:solidFill>
              </a:rPr>
              <a:t>Kendi kendinize ‘sakin ol’ deyin.</a:t>
            </a:r>
          </a:p>
          <a:p>
            <a:pPr>
              <a:lnSpc>
                <a:spcPct val="80000"/>
              </a:lnSpc>
            </a:pPr>
            <a:r>
              <a:rPr lang="tr-TR" altLang="tr-TR" sz="2400" dirty="0">
                <a:solidFill>
                  <a:srgbClr val="FCF600"/>
                </a:solidFill>
              </a:rPr>
              <a:t>Karşınızdaki kişiye çok öfkeli olduğunuzu ve sakinleşene kadar bu konuyu konuşmak istemediğinizi söyleyin.</a:t>
            </a:r>
          </a:p>
          <a:p>
            <a:pPr>
              <a:lnSpc>
                <a:spcPct val="80000"/>
              </a:lnSpc>
            </a:pPr>
            <a:r>
              <a:rPr lang="tr-TR" altLang="tr-TR" sz="2400" dirty="0">
                <a:solidFill>
                  <a:srgbClr val="FCF600"/>
                </a:solidFill>
              </a:rPr>
              <a:t>Kendinize sevdiğiniz bir yiyecek ya da içecek hazırlayın.</a:t>
            </a:r>
          </a:p>
          <a:p>
            <a:pPr>
              <a:lnSpc>
                <a:spcPct val="80000"/>
              </a:lnSpc>
            </a:pPr>
            <a:r>
              <a:rPr lang="tr-TR" altLang="tr-TR" sz="2400" dirty="0">
                <a:solidFill>
                  <a:srgbClr val="FCF600"/>
                </a:solidFill>
              </a:rPr>
              <a:t>Telefonla bir arkadaşınızı ya da akrabanızı arayın ve başka konulardan konuşun.</a:t>
            </a:r>
          </a:p>
          <a:p>
            <a:pPr>
              <a:lnSpc>
                <a:spcPct val="80000"/>
              </a:lnSpc>
            </a:pPr>
            <a:r>
              <a:rPr lang="tr-TR" altLang="tr-TR" sz="2400" dirty="0">
                <a:solidFill>
                  <a:srgbClr val="FCF600"/>
                </a:solidFill>
              </a:rPr>
              <a:t>Sizi sakinleştirebilecek bir etkinlikle uğraşın; örneğin çiçeklerinizi sulayın.</a:t>
            </a:r>
          </a:p>
          <a:p>
            <a:pPr>
              <a:lnSpc>
                <a:spcPct val="80000"/>
              </a:lnSpc>
            </a:pPr>
            <a:r>
              <a:rPr lang="tr-TR" altLang="tr-TR" sz="2400" dirty="0">
                <a:solidFill>
                  <a:srgbClr val="FCF600"/>
                </a:solidFill>
              </a:rPr>
              <a:t>Sizi sinirlendiren kişinin yanından uzaklaşın; mümkünse odanıza gidin ve sakinleşene kadar orada kalın. Hâlâ sakinleşemediyseniz gidin bir yastığı yumruklayın.</a:t>
            </a:r>
          </a:p>
          <a:p>
            <a:pPr>
              <a:lnSpc>
                <a:spcPct val="80000"/>
              </a:lnSpc>
            </a:pPr>
            <a:r>
              <a:rPr lang="tr-TR" altLang="tr-TR" sz="2400" dirty="0">
                <a:solidFill>
                  <a:srgbClr val="118950"/>
                </a:solidFill>
              </a:rPr>
              <a:t>Sakinleşince o kişinin yanına dönün ve sorun davranışa çözüm bulmaya çalışın.</a:t>
            </a:r>
          </a:p>
          <a:p>
            <a:pPr>
              <a:lnSpc>
                <a:spcPct val="80000"/>
              </a:lnSpc>
            </a:pPr>
            <a:r>
              <a:rPr lang="tr-TR" altLang="tr-TR" sz="2400" dirty="0">
                <a:solidFill>
                  <a:srgbClr val="118950"/>
                </a:solidFill>
              </a:rPr>
              <a:t>Unutmayın tüm bunları yapmakla, bir yandan onu ve kendinizi incitmekten kaçınırken diğer yandan da ona öfkenin nasıl kontrol edilebileceğini öğretmiş olursunuz.</a:t>
            </a:r>
          </a:p>
        </p:txBody>
      </p:sp>
    </p:spTree>
    <p:extLst>
      <p:ext uri="{BB962C8B-B14F-4D97-AF65-F5344CB8AC3E}">
        <p14:creationId xmlns:p14="http://schemas.microsoft.com/office/powerpoint/2010/main" val="1674521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2677790257"/>
              </p:ext>
            </p:extLst>
          </p:nvPr>
        </p:nvGraphicFramePr>
        <p:xfrm>
          <a:off x="1781033" y="200885"/>
          <a:ext cx="5261213" cy="863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yagram 4"/>
          <p:cNvGraphicFramePr/>
          <p:nvPr>
            <p:extLst>
              <p:ext uri="{D42A27DB-BD31-4B8C-83A1-F6EECF244321}">
                <p14:modId xmlns:p14="http://schemas.microsoft.com/office/powerpoint/2010/main" val="3085640125"/>
              </p:ext>
            </p:extLst>
          </p:nvPr>
        </p:nvGraphicFramePr>
        <p:xfrm>
          <a:off x="3473356" y="1310184"/>
          <a:ext cx="5462516" cy="53129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172" name="Picture 4" descr="http://www.adapsikoloji.com/Resim/Upload/t0627bullyfeat1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6211" y="2023776"/>
            <a:ext cx="3250904" cy="3612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217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BDULLAH\Desktop\images.jpg"/>
          <p:cNvPicPr>
            <a:picLocks noChangeAspect="1" noChangeArrowheads="1"/>
          </p:cNvPicPr>
          <p:nvPr/>
        </p:nvPicPr>
        <p:blipFill>
          <a:blip r:embed="rId2" cstate="print"/>
          <a:srcRect/>
          <a:stretch>
            <a:fillRect/>
          </a:stretch>
        </p:blipFill>
        <p:spPr bwMode="auto">
          <a:xfrm>
            <a:off x="39" y="0"/>
            <a:ext cx="9143999" cy="6858000"/>
          </a:xfrm>
          <a:prstGeom prst="rect">
            <a:avLst/>
          </a:prstGeom>
          <a:noFill/>
        </p:spPr>
      </p:pic>
      <p:sp>
        <p:nvSpPr>
          <p:cNvPr id="2" name="Metin kutusu 1"/>
          <p:cNvSpPr txBox="1"/>
          <p:nvPr/>
        </p:nvSpPr>
        <p:spPr>
          <a:xfrm>
            <a:off x="539552" y="764704"/>
            <a:ext cx="8208912" cy="683264"/>
          </a:xfrm>
          <a:prstGeom prst="rect">
            <a:avLst/>
          </a:prstGeom>
          <a:noFill/>
        </p:spPr>
        <p:txBody>
          <a:bodyPr wrap="square" rtlCol="0">
            <a:spAutoFit/>
          </a:bodyPr>
          <a:lstStyle/>
          <a:p>
            <a:pPr lvl="0">
              <a:lnSpc>
                <a:spcPct val="160000"/>
              </a:lnSpc>
              <a:spcBef>
                <a:spcPct val="20000"/>
              </a:spcBef>
              <a:buClr>
                <a:srgbClr val="31B6FD"/>
              </a:buClr>
              <a:buSzPct val="100000"/>
            </a:pPr>
            <a:endParaRPr lang="tr-TR" sz="2400" dirty="0">
              <a:solidFill>
                <a:srgbClr val="073E87"/>
              </a:solidFill>
              <a:latin typeface="Candara"/>
            </a:endParaRPr>
          </a:p>
        </p:txBody>
      </p:sp>
      <p:grpSp>
        <p:nvGrpSpPr>
          <p:cNvPr id="4" name="Grup 3"/>
          <p:cNvGrpSpPr/>
          <p:nvPr/>
        </p:nvGrpSpPr>
        <p:grpSpPr>
          <a:xfrm>
            <a:off x="2821406" y="175703"/>
            <a:ext cx="3501189" cy="912120"/>
            <a:chOff x="0" y="483"/>
            <a:chExt cx="3501189" cy="912120"/>
          </a:xfrm>
        </p:grpSpPr>
        <p:sp>
          <p:nvSpPr>
            <p:cNvPr id="5" name="Yuvarlatılmış Dikdörtgen 4"/>
            <p:cNvSpPr/>
            <p:nvPr/>
          </p:nvSpPr>
          <p:spPr>
            <a:xfrm>
              <a:off x="0" y="483"/>
              <a:ext cx="3501189" cy="912120"/>
            </a:xfrm>
            <a:prstGeom prst="round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sp>
        <p:sp>
          <p:nvSpPr>
            <p:cNvPr id="6" name="Yuvarlatılmış Dikdörtgen 4"/>
            <p:cNvSpPr/>
            <p:nvPr/>
          </p:nvSpPr>
          <p:spPr>
            <a:xfrm>
              <a:off x="44526" y="45009"/>
              <a:ext cx="3412137" cy="823068"/>
            </a:xfrm>
            <a:prstGeom prst="rect">
              <a:avLst/>
            </a:prstGeom>
            <a:noFill/>
            <a:ln>
              <a:noFill/>
            </a:ln>
            <a:effectLst/>
          </p:spPr>
          <p:txBody>
            <a:bodyPr spcFirstLastPara="0" vert="horz" wrap="square" lIns="167640" tIns="167640" rIns="167640" bIns="167640" numCol="1" spcCol="1270" anchor="ctr" anchorCtr="0">
              <a:noAutofit/>
            </a:bodyPr>
            <a:lstStyle/>
            <a:p>
              <a:pPr marL="0" marR="0" lvl="0" indent="0" algn="ctr" defTabSz="1955800" rtl="0" eaLnBrk="1" fontAlgn="auto" latinLnBrk="0" hangingPunct="1">
                <a:lnSpc>
                  <a:spcPct val="90000"/>
                </a:lnSpc>
                <a:spcBef>
                  <a:spcPct val="0"/>
                </a:spcBef>
                <a:spcAft>
                  <a:spcPct val="35000"/>
                </a:spcAft>
                <a:buClrTx/>
                <a:buSzTx/>
                <a:buFontTx/>
                <a:buNone/>
                <a:tabLst/>
                <a:defRPr/>
              </a:pPr>
              <a:r>
                <a:rPr kumimoji="0" lang="tr-TR" sz="4400" b="1" i="0" u="none" strike="noStrike" kern="1200" cap="none" spc="0" normalizeH="0" baseline="0" noProof="0" dirty="0">
                  <a:ln>
                    <a:noFill/>
                  </a:ln>
                  <a:solidFill>
                    <a:srgbClr val="FF0000"/>
                  </a:solidFill>
                  <a:effectLst/>
                  <a:uLnTx/>
                  <a:uFillTx/>
                  <a:latin typeface="Calibri"/>
                  <a:ea typeface="+mn-ea"/>
                  <a:cs typeface="+mn-cs"/>
                </a:rPr>
                <a:t>ŞİDDET</a:t>
              </a:r>
              <a:endParaRPr kumimoji="0" lang="tr-TR" sz="4800" b="0" i="0" u="none" strike="noStrike" kern="1200" cap="none" spc="0" normalizeH="0" baseline="0" noProof="0" dirty="0">
                <a:ln>
                  <a:noFill/>
                </a:ln>
                <a:solidFill>
                  <a:srgbClr val="FF0000"/>
                </a:solidFill>
                <a:effectLst/>
                <a:uLnTx/>
                <a:uFillTx/>
                <a:latin typeface="Calibri"/>
                <a:ea typeface="+mn-ea"/>
                <a:cs typeface="+mn-cs"/>
              </a:endParaRPr>
            </a:p>
          </p:txBody>
        </p:sp>
      </p:gr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066" y="2244724"/>
            <a:ext cx="4413250" cy="2840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224" y="1532498"/>
            <a:ext cx="4572001" cy="538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ABDULLAH\Desktop\Arka Plan icin Resimler 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050" name="Picture 2" descr="C:\Users\toshiba\Desktop\soru-isareti_6096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1211" y="548681"/>
            <a:ext cx="2903017" cy="5328592"/>
          </a:xfrm>
          <a:prstGeom prst="rect">
            <a:avLst/>
          </a:prstGeom>
          <a:noFill/>
          <a:extLst>
            <a:ext uri="{909E8E84-426E-40DD-AFC4-6F175D3DCCD1}">
              <a14:hiddenFill xmlns:a14="http://schemas.microsoft.com/office/drawing/2010/main">
                <a:solidFill>
                  <a:srgbClr val="FFFFFF"/>
                </a:solidFill>
              </a14:hiddenFill>
            </a:ext>
          </a:extLst>
        </p:spPr>
      </p:pic>
      <p:sp>
        <p:nvSpPr>
          <p:cNvPr id="5" name="Başlık 4"/>
          <p:cNvSpPr>
            <a:spLocks noGrp="1"/>
          </p:cNvSpPr>
          <p:nvPr>
            <p:ph type="title"/>
          </p:nvPr>
        </p:nvSpPr>
        <p:spPr>
          <a:xfrm>
            <a:off x="395536" y="2286000"/>
            <a:ext cx="7467600" cy="1143000"/>
          </a:xfrm>
        </p:spPr>
        <p:txBody>
          <a:bodyPr/>
          <a:lstStyle/>
          <a:p>
            <a:r>
              <a:rPr lang="tr-TR" sz="4400" b="1" cap="all" dirty="0">
                <a:ln w="0"/>
                <a:gradFill flip="none">
                  <a:gsLst>
                    <a:gs pos="0">
                      <a:srgbClr val="FE8637">
                        <a:tint val="75000"/>
                        <a:shade val="75000"/>
                        <a:satMod val="170000"/>
                      </a:srgbClr>
                    </a:gs>
                    <a:gs pos="49000">
                      <a:srgbClr val="FE8637">
                        <a:tint val="88000"/>
                        <a:shade val="65000"/>
                        <a:satMod val="172000"/>
                      </a:srgbClr>
                    </a:gs>
                    <a:gs pos="50000">
                      <a:srgbClr val="FE8637">
                        <a:shade val="65000"/>
                        <a:satMod val="130000"/>
                      </a:srgbClr>
                    </a:gs>
                    <a:gs pos="92000">
                      <a:srgbClr val="FE8637">
                        <a:shade val="50000"/>
                        <a:satMod val="120000"/>
                      </a:srgbClr>
                    </a:gs>
                    <a:gs pos="100000">
                      <a:srgbClr val="FE8637">
                        <a:shade val="48000"/>
                        <a:satMod val="120000"/>
                      </a:srgbClr>
                    </a:gs>
                  </a:gsLst>
                  <a:lin ang="5400000"/>
                </a:gradFill>
                <a:effectLst>
                  <a:reflection blurRad="12700" stA="50000" endPos="50000" dist="5000" dir="5400000" sy="-100000" rotWithShape="0"/>
                </a:effectLst>
                <a:ea typeface="+mn-ea"/>
                <a:cs typeface="+mn-cs"/>
              </a:rPr>
              <a:t>TEŞEKKÜRLER</a:t>
            </a:r>
            <a:endParaRPr lang="tr-TR" dirty="0"/>
          </a:p>
        </p:txBody>
      </p:sp>
    </p:spTree>
  </p:cSld>
  <p:clrMapOvr>
    <a:masterClrMapping/>
  </p:clrMapOvr>
  <p:transition>
    <p:split orient="vert"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BDULLAH\Desktop\images (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1 Başlık"/>
          <p:cNvSpPr>
            <a:spLocks noGrp="1"/>
          </p:cNvSpPr>
          <p:nvPr>
            <p:ph type="title"/>
          </p:nvPr>
        </p:nvSpPr>
        <p:spPr>
          <a:xfrm>
            <a:off x="467544" y="188640"/>
            <a:ext cx="7467600" cy="724942"/>
          </a:xfrm>
        </p:spPr>
        <p:txBody>
          <a:bodyPr>
            <a:normAutofit/>
          </a:bodyPr>
          <a:lstStyle/>
          <a:p>
            <a:r>
              <a:rPr lang="tr-TR" sz="3600" b="1" dirty="0" smtClean="0">
                <a:solidFill>
                  <a:srgbClr val="C00000"/>
                </a:solidFill>
                <a:latin typeface="Calibri" pitchFamily="34" charset="0"/>
              </a:rPr>
              <a:t>           </a:t>
            </a:r>
            <a:endParaRPr lang="tr-TR" sz="3600" b="1" dirty="0">
              <a:solidFill>
                <a:srgbClr val="C00000"/>
              </a:solidFill>
              <a:latin typeface="Calibri" pitchFamily="34" charset="0"/>
            </a:endParaRPr>
          </a:p>
        </p:txBody>
      </p:sp>
      <p:sp>
        <p:nvSpPr>
          <p:cNvPr id="3" name="2 İçerik Yer Tutucusu"/>
          <p:cNvSpPr>
            <a:spLocks noGrp="1"/>
          </p:cNvSpPr>
          <p:nvPr>
            <p:ph sz="quarter" idx="1"/>
          </p:nvPr>
        </p:nvSpPr>
        <p:spPr>
          <a:xfrm>
            <a:off x="539552" y="908721"/>
            <a:ext cx="7467600" cy="5133184"/>
          </a:xfrm>
        </p:spPr>
        <p:txBody>
          <a:bodyPr>
            <a:normAutofit/>
          </a:bodyPr>
          <a:lstStyle/>
          <a:p>
            <a:pPr>
              <a:buNone/>
            </a:pPr>
            <a:r>
              <a:rPr lang="tr-TR" sz="1800" b="1" dirty="0" smtClean="0"/>
              <a:t>	</a:t>
            </a:r>
          </a:p>
          <a:p>
            <a:endParaRPr lang="tr-TR" sz="1800" b="1" dirty="0"/>
          </a:p>
        </p:txBody>
      </p:sp>
    </p:spTree>
  </p:cSld>
  <p:clrMapOvr>
    <a:masterClrMapping/>
  </p:clrMapOvr>
  <p:transition>
    <p:strips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BDULLAH\Desktop\images (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İçerik Yer Tutucusu 2"/>
          <p:cNvSpPr>
            <a:spLocks noGrp="1"/>
          </p:cNvSpPr>
          <p:nvPr>
            <p:ph sz="quarter" idx="1"/>
          </p:nvPr>
        </p:nvSpPr>
        <p:spPr>
          <a:xfrm>
            <a:off x="251520" y="260648"/>
            <a:ext cx="7467600" cy="4873752"/>
          </a:xfrm>
        </p:spPr>
        <p:txBody>
          <a:bodyPr>
            <a:normAutofit/>
          </a:bodyPr>
          <a:lstStyle/>
          <a:p>
            <a:pPr marL="0" indent="0">
              <a:buNone/>
            </a:pPr>
            <a:endParaRPr lang="tr-TR" sz="1800" b="1" dirty="0" smtClean="0"/>
          </a:p>
          <a:p>
            <a:pPr marL="0" indent="0">
              <a:buNone/>
            </a:pPr>
            <a:endParaRPr lang="tr-TR" sz="1800" b="1" dirty="0"/>
          </a:p>
        </p:txBody>
      </p:sp>
    </p:spTree>
    <p:extLst>
      <p:ext uri="{BB962C8B-B14F-4D97-AF65-F5344CB8AC3E}">
        <p14:creationId xmlns:p14="http://schemas.microsoft.com/office/powerpoint/2010/main" val="1737127372"/>
      </p:ext>
    </p:extLst>
  </p:cSld>
  <p:clrMapOvr>
    <a:masterClrMapping/>
  </p:clrMapOvr>
  <p:transition>
    <p:strips dir="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BDULLAH\Desktop\images (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İçerik Yer Tutucusu"/>
          <p:cNvSpPr>
            <a:spLocks noGrp="1"/>
          </p:cNvSpPr>
          <p:nvPr>
            <p:ph sz="quarter" idx="1"/>
          </p:nvPr>
        </p:nvSpPr>
        <p:spPr>
          <a:xfrm>
            <a:off x="107504" y="836712"/>
            <a:ext cx="8640960" cy="5760640"/>
          </a:xfrm>
        </p:spPr>
        <p:txBody>
          <a:bodyPr>
            <a:normAutofit/>
          </a:bodyPr>
          <a:lstStyle/>
          <a:p>
            <a:pPr>
              <a:buNone/>
            </a:pPr>
            <a:r>
              <a:rPr lang="tr-TR" sz="1400" dirty="0" smtClean="0"/>
              <a:t> </a:t>
            </a:r>
          </a:p>
          <a:p>
            <a:pPr>
              <a:buNone/>
            </a:pPr>
            <a:r>
              <a:rPr lang="tr-TR" sz="2000" b="1" dirty="0" smtClean="0"/>
              <a:t> </a:t>
            </a:r>
          </a:p>
          <a:p>
            <a:pPr>
              <a:buNone/>
            </a:pPr>
            <a:endParaRPr lang="tr-TR" dirty="0"/>
          </a:p>
        </p:txBody>
      </p:sp>
    </p:spTree>
  </p:cSld>
  <p:clrMapOvr>
    <a:masterClrMapping/>
  </p:clrMapOvr>
  <p:transition>
    <p:strips dir="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oshiba\Desktop\indi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İçerik Yer Tutucusu"/>
          <p:cNvSpPr>
            <a:spLocks noGrp="1"/>
          </p:cNvSpPr>
          <p:nvPr>
            <p:ph sz="quarter" idx="1"/>
          </p:nvPr>
        </p:nvSpPr>
        <p:spPr>
          <a:xfrm>
            <a:off x="0" y="0"/>
            <a:ext cx="5148064" cy="6381328"/>
          </a:xfrm>
        </p:spPr>
        <p:txBody>
          <a:bodyPr>
            <a:normAutofit/>
          </a:bodyPr>
          <a:lstStyle/>
          <a:p>
            <a:pPr>
              <a:buNone/>
            </a:pPr>
            <a:endParaRPr lang="tr-TR" sz="1400" b="1" dirty="0" smtClean="0"/>
          </a:p>
        </p:txBody>
      </p:sp>
    </p:spTree>
  </p:cSld>
  <p:clrMapOvr>
    <a:masterClrMapping/>
  </p:clrMapOvr>
  <p:transition>
    <p:strips dir="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toshiba\Desktop\arka_plan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903649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452452"/>
      </p:ext>
    </p:extLst>
  </p:cSld>
  <p:clrMapOvr>
    <a:masterClrMapping/>
  </p:clrMapOvr>
  <p:transition>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oshiba\Desktop\books_texture30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676" y="-571500"/>
            <a:ext cx="10801351" cy="800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686621"/>
      </p:ext>
    </p:extLst>
  </p:cSld>
  <p:clrMapOvr>
    <a:masterClrMapping/>
  </p:clrMapOvr>
  <p:transition>
    <p:blinds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BDULLAH\Desktop\rehberlik resimleri\arka plan\imagesCA4NWVEG.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 name="İçerik Yer Tutucusu 1"/>
          <p:cNvSpPr>
            <a:spLocks noGrp="1"/>
          </p:cNvSpPr>
          <p:nvPr>
            <p:ph sz="quarter" idx="1"/>
          </p:nvPr>
        </p:nvSpPr>
        <p:spPr/>
        <p:txBody>
          <a:bodyPr/>
          <a:lstStyle/>
          <a:p>
            <a:endParaRPr lang="tr-TR"/>
          </a:p>
        </p:txBody>
      </p:sp>
    </p:spTree>
  </p:cSld>
  <p:clrMapOvr>
    <a:masterClrMapping/>
  </p:clrMapOvr>
  <p:transition>
    <p:comb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BDULLAH\Desktop\vector-color-feathers-background-23655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BDULLAH\Desktop\indir.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transition>
    <p:pull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1474307351"/>
              </p:ext>
            </p:extLst>
          </p:nvPr>
        </p:nvGraphicFramePr>
        <p:xfrm>
          <a:off x="1494657" y="351932"/>
          <a:ext cx="6017809" cy="713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yagram 3"/>
          <p:cNvGraphicFramePr/>
          <p:nvPr>
            <p:extLst>
              <p:ext uri="{D42A27DB-BD31-4B8C-83A1-F6EECF244321}">
                <p14:modId xmlns:p14="http://schemas.microsoft.com/office/powerpoint/2010/main" val="760831564"/>
              </p:ext>
            </p:extLst>
          </p:nvPr>
        </p:nvGraphicFramePr>
        <p:xfrm>
          <a:off x="2095163" y="232012"/>
          <a:ext cx="4473054" cy="6703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074" name="Picture 2" descr="http://www.trabzonhaber.com.tr/images/haberler/korkutan_istatistik_h25993.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2105" y="1883391"/>
            <a:ext cx="3979586" cy="3938730"/>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p:cNvPicPr>
            <a:picLocks noChangeAspect="1"/>
          </p:cNvPicPr>
          <p:nvPr/>
        </p:nvPicPr>
        <p:blipFill>
          <a:blip r:embed="rId14" cstate="print"/>
          <a:stretch>
            <a:fillRect/>
          </a:stretch>
        </p:blipFill>
        <p:spPr>
          <a:xfrm>
            <a:off x="5324644" y="1640480"/>
            <a:ext cx="2656761" cy="4105619"/>
          </a:xfrm>
          <a:prstGeom prst="rect">
            <a:avLst/>
          </a:prstGeom>
        </p:spPr>
      </p:pic>
    </p:spTree>
    <p:extLst>
      <p:ext uri="{BB962C8B-B14F-4D97-AF65-F5344CB8AC3E}">
        <p14:creationId xmlns:p14="http://schemas.microsoft.com/office/powerpoint/2010/main" val="1424405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3436430831"/>
              </p:ext>
            </p:extLst>
          </p:nvPr>
        </p:nvGraphicFramePr>
        <p:xfrm>
          <a:off x="2093494" y="168889"/>
          <a:ext cx="4575008" cy="878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http://img.anneboyutu.com/imgArticle/big/276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66041" y="2560752"/>
            <a:ext cx="4158811" cy="3266754"/>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p:cNvPicPr>
            <a:picLocks noChangeAspect="1"/>
          </p:cNvPicPr>
          <p:nvPr/>
        </p:nvPicPr>
        <p:blipFill>
          <a:blip r:embed="rId9" cstate="print"/>
          <a:stretch>
            <a:fillRect/>
          </a:stretch>
        </p:blipFill>
        <p:spPr>
          <a:xfrm>
            <a:off x="792999" y="2004883"/>
            <a:ext cx="3072017" cy="4378507"/>
          </a:xfrm>
          <a:prstGeom prst="rect">
            <a:avLst/>
          </a:prstGeom>
        </p:spPr>
      </p:pic>
    </p:spTree>
    <p:extLst>
      <p:ext uri="{BB962C8B-B14F-4D97-AF65-F5344CB8AC3E}">
        <p14:creationId xmlns:p14="http://schemas.microsoft.com/office/powerpoint/2010/main" val="2280363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srcRect t="1369" b="1"/>
          <a:stretch/>
        </p:blipFill>
        <p:spPr>
          <a:xfrm>
            <a:off x="5740207" y="1672055"/>
            <a:ext cx="2800128" cy="3910149"/>
          </a:xfrm>
          <a:prstGeom prst="rect">
            <a:avLst/>
          </a:prstGeom>
        </p:spPr>
      </p:pic>
      <p:grpSp>
        <p:nvGrpSpPr>
          <p:cNvPr id="5" name="Grup 4"/>
          <p:cNvGrpSpPr/>
          <p:nvPr/>
        </p:nvGrpSpPr>
        <p:grpSpPr>
          <a:xfrm>
            <a:off x="2030548" y="232508"/>
            <a:ext cx="4845719" cy="778146"/>
            <a:chOff x="0" y="60181"/>
            <a:chExt cx="7042244" cy="889170"/>
          </a:xfrm>
        </p:grpSpPr>
        <p:sp>
          <p:nvSpPr>
            <p:cNvPr id="6" name="Yuvarlatılmış Dikdörtgen 5"/>
            <p:cNvSpPr/>
            <p:nvPr/>
          </p:nvSpPr>
          <p:spPr>
            <a:xfrm>
              <a:off x="0" y="60181"/>
              <a:ext cx="7042244" cy="889170"/>
            </a:xfrm>
            <a:prstGeom prst="roundRect">
              <a:avLst/>
            </a:prstGeom>
          </p:spPr>
          <p:style>
            <a:lnRef idx="1">
              <a:schemeClr val="accent5"/>
            </a:lnRef>
            <a:fillRef idx="2">
              <a:schemeClr val="accent5"/>
            </a:fillRef>
            <a:effectRef idx="1">
              <a:schemeClr val="accent5"/>
            </a:effectRef>
            <a:fontRef idx="minor">
              <a:schemeClr val="dk1"/>
            </a:fontRef>
          </p:style>
        </p:sp>
        <p:sp>
          <p:nvSpPr>
            <p:cNvPr id="7" name="Yuvarlatılmış Dikdörtgen 4"/>
            <p:cNvSpPr/>
            <p:nvPr/>
          </p:nvSpPr>
          <p:spPr>
            <a:xfrm>
              <a:off x="43406" y="103587"/>
              <a:ext cx="6955432" cy="80235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37160" tIns="137160" rIns="137160" bIns="137160" numCol="1" spcCol="1270" anchor="ctr" anchorCtr="0">
              <a:noAutofit/>
            </a:bodyPr>
            <a:lstStyle/>
            <a:p>
              <a:pPr algn="ctr" defTabSz="1600200">
                <a:lnSpc>
                  <a:spcPct val="90000"/>
                </a:lnSpc>
                <a:spcBef>
                  <a:spcPct val="0"/>
                </a:spcBef>
                <a:spcAft>
                  <a:spcPct val="35000"/>
                </a:spcAft>
              </a:pPr>
              <a:r>
                <a:rPr lang="tr-TR" sz="3600" b="1" dirty="0">
                  <a:solidFill>
                    <a:prstClr val="black"/>
                  </a:solidFill>
                </a:rPr>
                <a:t>3-Duygusal Zorbalık/Şiddet</a:t>
              </a:r>
              <a:endParaRPr lang="tr-TR" sz="3600" dirty="0">
                <a:solidFill>
                  <a:prstClr val="black"/>
                </a:solidFill>
              </a:endParaRPr>
            </a:p>
          </p:txBody>
        </p:sp>
      </p:grpSp>
      <p:pic>
        <p:nvPicPr>
          <p:cNvPr id="8" name="Resim 7"/>
          <p:cNvPicPr>
            <a:picLocks noChangeAspect="1"/>
          </p:cNvPicPr>
          <p:nvPr/>
        </p:nvPicPr>
        <p:blipFill>
          <a:blip r:embed="rId3" cstate="print"/>
          <a:stretch>
            <a:fillRect/>
          </a:stretch>
        </p:blipFill>
        <p:spPr>
          <a:xfrm>
            <a:off x="720388" y="1865396"/>
            <a:ext cx="4323854" cy="3770771"/>
          </a:xfrm>
          <a:prstGeom prst="rect">
            <a:avLst/>
          </a:prstGeom>
        </p:spPr>
      </p:pic>
    </p:spTree>
    <p:extLst>
      <p:ext uri="{BB962C8B-B14F-4D97-AF65-F5344CB8AC3E}">
        <p14:creationId xmlns:p14="http://schemas.microsoft.com/office/powerpoint/2010/main" val="2184296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885375" y="637953"/>
            <a:ext cx="6610793" cy="78681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solidFill>
                  <a:prstClr val="black"/>
                </a:solidFill>
              </a:rPr>
              <a:t>Şiddet-Zorbalığın etkileri</a:t>
            </a:r>
          </a:p>
        </p:txBody>
      </p:sp>
      <p:sp>
        <p:nvSpPr>
          <p:cNvPr id="5" name="4 Oval"/>
          <p:cNvSpPr/>
          <p:nvPr/>
        </p:nvSpPr>
        <p:spPr>
          <a:xfrm>
            <a:off x="1563201" y="1594884"/>
            <a:ext cx="4880345" cy="507173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defTabSz="457200">
              <a:spcBef>
                <a:spcPts val="1000"/>
              </a:spcBef>
              <a:buClr>
                <a:srgbClr val="353535"/>
              </a:buClr>
              <a:buFont typeface="Wingdings 3" charset="2"/>
              <a:buChar char=""/>
            </a:pPr>
            <a:r>
              <a:rPr lang="tr-TR" sz="1700" dirty="0">
                <a:solidFill>
                  <a:prstClr val="black"/>
                </a:solidFill>
                <a:latin typeface="Comic Sans MS" pitchFamily="66" charset="0"/>
              </a:rPr>
              <a:t>Beyin Kanamaları</a:t>
            </a:r>
          </a:p>
          <a:p>
            <a:pPr marL="342900" indent="-342900" defTabSz="457200">
              <a:spcBef>
                <a:spcPts val="1000"/>
              </a:spcBef>
              <a:buClr>
                <a:srgbClr val="353535"/>
              </a:buClr>
              <a:buFont typeface="Wingdings 3" charset="2"/>
              <a:buChar char=""/>
            </a:pPr>
            <a:r>
              <a:rPr lang="tr-TR" sz="1700" dirty="0">
                <a:solidFill>
                  <a:prstClr val="black"/>
                </a:solidFill>
                <a:latin typeface="Comic Sans MS" pitchFamily="66" charset="0"/>
              </a:rPr>
              <a:t>Kırıklar</a:t>
            </a:r>
          </a:p>
          <a:p>
            <a:pPr marL="342900" indent="-342900" defTabSz="457200">
              <a:spcBef>
                <a:spcPts val="1000"/>
              </a:spcBef>
              <a:buClr>
                <a:srgbClr val="353535"/>
              </a:buClr>
              <a:buFont typeface="Wingdings 3" charset="2"/>
              <a:buChar char=""/>
            </a:pPr>
            <a:r>
              <a:rPr lang="tr-TR" sz="1700" dirty="0">
                <a:solidFill>
                  <a:prstClr val="black"/>
                </a:solidFill>
                <a:latin typeface="Comic Sans MS" pitchFamily="66" charset="0"/>
              </a:rPr>
              <a:t>İç organ yaralanmaları</a:t>
            </a:r>
          </a:p>
          <a:p>
            <a:pPr marL="342900" indent="-342900" defTabSz="457200">
              <a:spcBef>
                <a:spcPts val="1000"/>
              </a:spcBef>
              <a:buClr>
                <a:srgbClr val="353535"/>
              </a:buClr>
              <a:buFont typeface="Wingdings 3" charset="2"/>
              <a:buChar char=""/>
            </a:pPr>
            <a:r>
              <a:rPr lang="tr-TR" sz="1700" dirty="0">
                <a:solidFill>
                  <a:prstClr val="black"/>
                </a:solidFill>
                <a:latin typeface="Comic Sans MS" pitchFamily="66" charset="0"/>
              </a:rPr>
              <a:t>Psikolojik rahatsızlıklar</a:t>
            </a:r>
          </a:p>
          <a:p>
            <a:pPr marL="342900" indent="-342900" defTabSz="457200">
              <a:spcBef>
                <a:spcPts val="1000"/>
              </a:spcBef>
              <a:buClr>
                <a:srgbClr val="353535"/>
              </a:buClr>
              <a:buFont typeface="Wingdings 3" charset="2"/>
              <a:buChar char=""/>
            </a:pPr>
            <a:r>
              <a:rPr lang="tr-TR" sz="1700" dirty="0">
                <a:solidFill>
                  <a:prstClr val="black"/>
                </a:solidFill>
                <a:latin typeface="Comic Sans MS" pitchFamily="66" charset="0"/>
              </a:rPr>
              <a:t>Okul fobisi</a:t>
            </a:r>
          </a:p>
          <a:p>
            <a:pPr marL="342900" indent="-342900" defTabSz="457200">
              <a:spcBef>
                <a:spcPts val="1000"/>
              </a:spcBef>
              <a:buClr>
                <a:srgbClr val="353535"/>
              </a:buClr>
              <a:buFont typeface="Wingdings 3" charset="2"/>
              <a:buChar char=""/>
            </a:pPr>
            <a:r>
              <a:rPr lang="tr-TR" sz="1700" dirty="0">
                <a:solidFill>
                  <a:prstClr val="black"/>
                </a:solidFill>
                <a:latin typeface="Comic Sans MS" pitchFamily="66" charset="0"/>
              </a:rPr>
              <a:t>Dışarı çıkmama</a:t>
            </a:r>
          </a:p>
          <a:p>
            <a:pPr marL="342900" indent="-342900" defTabSz="457200">
              <a:spcBef>
                <a:spcPts val="1000"/>
              </a:spcBef>
              <a:buClr>
                <a:srgbClr val="353535"/>
              </a:buClr>
              <a:buFont typeface="Wingdings 3" charset="2"/>
              <a:buChar char=""/>
            </a:pPr>
            <a:r>
              <a:rPr lang="tr-TR" sz="1700" dirty="0">
                <a:solidFill>
                  <a:prstClr val="black"/>
                </a:solidFill>
                <a:latin typeface="Comic Sans MS" pitchFamily="66" charset="0"/>
              </a:rPr>
              <a:t>Akademik başarıda düşüş </a:t>
            </a:r>
          </a:p>
          <a:p>
            <a:pPr algn="ctr"/>
            <a:endParaRPr lang="tr-TR" dirty="0">
              <a:solidFill>
                <a:prstClr val="black"/>
              </a:solidFill>
            </a:endParaRPr>
          </a:p>
        </p:txBody>
      </p:sp>
    </p:spTree>
    <p:extLst>
      <p:ext uri="{BB962C8B-B14F-4D97-AF65-F5344CB8AC3E}">
        <p14:creationId xmlns:p14="http://schemas.microsoft.com/office/powerpoint/2010/main" val="2942905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ayt Numarası Yer Tutucusu 3"/>
          <p:cNvSpPr>
            <a:spLocks noGrp="1"/>
          </p:cNvSpPr>
          <p:nvPr>
            <p:ph type="sldNum" sz="quarter" idx="12"/>
          </p:nvPr>
        </p:nvSpPr>
        <p:spPr/>
        <p:txBody>
          <a:bodyPr/>
          <a:lstStyle/>
          <a:p>
            <a:fld id="{096AB771-E418-4F4A-B7EC-5F7B1BE5ED12}" type="slidenum">
              <a:rPr lang="tr-TR" altLang="tr-TR">
                <a:solidFill>
                  <a:prstClr val="black">
                    <a:tint val="75000"/>
                  </a:prstClr>
                </a:solidFill>
              </a:rPr>
              <a:pPr/>
              <a:t>8</a:t>
            </a:fld>
            <a:endParaRPr lang="tr-TR" altLang="tr-TR" dirty="0">
              <a:solidFill>
                <a:prstClr val="black">
                  <a:tint val="75000"/>
                </a:prstClr>
              </a:solidFill>
            </a:endParaRPr>
          </a:p>
        </p:txBody>
      </p:sp>
      <p:pic>
        <p:nvPicPr>
          <p:cNvPr id="36868" name="Picture 4" descr="2113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6846" y="1219439"/>
            <a:ext cx="1609725" cy="2376487"/>
          </a:xfrm>
          <a:prstGeom prst="rect">
            <a:avLst/>
          </a:prstGeom>
          <a:noFill/>
          <a:extLst>
            <a:ext uri="{909E8E84-426E-40DD-AFC4-6F175D3DCCD1}">
              <a14:hiddenFill xmlns:a14="http://schemas.microsoft.com/office/drawing/2010/main">
                <a:solidFill>
                  <a:srgbClr val="FFFFFF"/>
                </a:solidFill>
              </a14:hiddenFill>
            </a:ext>
          </a:extLst>
        </p:spPr>
      </p:pic>
      <p:pic>
        <p:nvPicPr>
          <p:cNvPr id="36869" name="Picture 5" descr="horro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5747" y="1270793"/>
            <a:ext cx="1837134" cy="2163762"/>
          </a:xfrm>
          <a:prstGeom prst="rect">
            <a:avLst/>
          </a:prstGeom>
          <a:noFill/>
          <a:extLst>
            <a:ext uri="{909E8E84-426E-40DD-AFC4-6F175D3DCCD1}">
              <a14:hiddenFill xmlns:a14="http://schemas.microsoft.com/office/drawing/2010/main">
                <a:solidFill>
                  <a:srgbClr val="FFFFFF"/>
                </a:solidFill>
              </a14:hiddenFill>
            </a:ext>
          </a:extLst>
        </p:spPr>
      </p:pic>
      <p:pic>
        <p:nvPicPr>
          <p:cNvPr id="36870" name="Picture 6" descr="depresyon_bunalim_str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461" y="4179889"/>
            <a:ext cx="1646635" cy="2195512"/>
          </a:xfrm>
          <a:prstGeom prst="rect">
            <a:avLst/>
          </a:prstGeom>
          <a:noFill/>
          <a:extLst>
            <a:ext uri="{909E8E84-426E-40DD-AFC4-6F175D3DCCD1}">
              <a14:hiddenFill xmlns:a14="http://schemas.microsoft.com/office/drawing/2010/main">
                <a:solidFill>
                  <a:srgbClr val="FFFFFF"/>
                </a:solidFill>
              </a14:hiddenFill>
            </a:ext>
          </a:extLst>
        </p:spPr>
      </p:pic>
      <p:pic>
        <p:nvPicPr>
          <p:cNvPr id="36871" name="Picture 7" descr="depresyon">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75955" y="4221581"/>
            <a:ext cx="1890713" cy="24352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yagram 1"/>
          <p:cNvGraphicFramePr/>
          <p:nvPr>
            <p:extLst>
              <p:ext uri="{D42A27DB-BD31-4B8C-83A1-F6EECF244321}">
                <p14:modId xmlns:p14="http://schemas.microsoft.com/office/powerpoint/2010/main" val="423677937"/>
              </p:ext>
            </p:extLst>
          </p:nvPr>
        </p:nvGraphicFramePr>
        <p:xfrm>
          <a:off x="266340" y="218365"/>
          <a:ext cx="8249219" cy="7779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6873" name="Rectangle 9"/>
          <p:cNvSpPr>
            <a:spLocks noChangeArrowheads="1"/>
          </p:cNvSpPr>
          <p:nvPr/>
        </p:nvSpPr>
        <p:spPr bwMode="auto">
          <a:xfrm>
            <a:off x="3153256" y="1196975"/>
            <a:ext cx="2036306" cy="5459414"/>
          </a:xfrm>
          <a:prstGeom prst="rect">
            <a:avLst/>
          </a:prstGeom>
          <a:ln/>
          <a:extLst/>
        </p:spPr>
        <p:style>
          <a:lnRef idx="1">
            <a:schemeClr val="accent4"/>
          </a:lnRef>
          <a:fillRef idx="2">
            <a:schemeClr val="accent4"/>
          </a:fillRef>
          <a:effectRef idx="1">
            <a:schemeClr val="accent4"/>
          </a:effectRef>
          <a:fontRef idx="minor">
            <a:schemeClr val="dk1"/>
          </a:fontRef>
        </p:style>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nSpc>
                <a:spcPct val="90000"/>
              </a:lnSpc>
              <a:buFont typeface="Wingdings" panose="05000000000000000000" pitchFamily="2" charset="2"/>
              <a:buChar char="Ø"/>
            </a:pPr>
            <a:r>
              <a:rPr lang="tr-TR" altLang="tr-TR" sz="2800" b="1" dirty="0">
                <a:solidFill>
                  <a:srgbClr val="FF0000"/>
                </a:solidFill>
              </a:rPr>
              <a:t>Şok</a:t>
            </a:r>
          </a:p>
          <a:p>
            <a:pPr>
              <a:lnSpc>
                <a:spcPct val="90000"/>
              </a:lnSpc>
              <a:buFont typeface="Wingdings" panose="05000000000000000000" pitchFamily="2" charset="2"/>
              <a:buChar char="Ø"/>
            </a:pPr>
            <a:r>
              <a:rPr lang="tr-TR" altLang="tr-TR" sz="2800" b="1" dirty="0">
                <a:solidFill>
                  <a:srgbClr val="FF0000"/>
                </a:solidFill>
              </a:rPr>
              <a:t>Korku</a:t>
            </a:r>
          </a:p>
          <a:p>
            <a:pPr>
              <a:lnSpc>
                <a:spcPct val="90000"/>
              </a:lnSpc>
              <a:buFont typeface="Wingdings" panose="05000000000000000000" pitchFamily="2" charset="2"/>
              <a:buChar char="Ø"/>
            </a:pPr>
            <a:r>
              <a:rPr lang="tr-TR" altLang="tr-TR" sz="2800" b="1" dirty="0">
                <a:solidFill>
                  <a:srgbClr val="FF0000"/>
                </a:solidFill>
              </a:rPr>
              <a:t>Panik</a:t>
            </a:r>
          </a:p>
          <a:p>
            <a:pPr>
              <a:lnSpc>
                <a:spcPct val="90000"/>
              </a:lnSpc>
              <a:buFont typeface="Wingdings" panose="05000000000000000000" pitchFamily="2" charset="2"/>
              <a:buChar char="Ø"/>
            </a:pPr>
            <a:r>
              <a:rPr lang="tr-TR" altLang="tr-TR" sz="2800" b="1" dirty="0">
                <a:solidFill>
                  <a:srgbClr val="FF0000"/>
                </a:solidFill>
              </a:rPr>
              <a:t>Öfke</a:t>
            </a:r>
          </a:p>
          <a:p>
            <a:pPr>
              <a:lnSpc>
                <a:spcPct val="90000"/>
              </a:lnSpc>
              <a:buFont typeface="Wingdings" panose="05000000000000000000" pitchFamily="2" charset="2"/>
              <a:buChar char="Ø"/>
            </a:pPr>
            <a:r>
              <a:rPr lang="tr-TR" altLang="tr-TR" sz="2800" b="1" dirty="0">
                <a:solidFill>
                  <a:srgbClr val="FF0000"/>
                </a:solidFill>
              </a:rPr>
              <a:t>Kızgınlık</a:t>
            </a:r>
          </a:p>
          <a:p>
            <a:pPr>
              <a:lnSpc>
                <a:spcPct val="90000"/>
              </a:lnSpc>
              <a:buFont typeface="Wingdings" panose="05000000000000000000" pitchFamily="2" charset="2"/>
              <a:buChar char="Ø"/>
            </a:pPr>
            <a:r>
              <a:rPr lang="tr-TR" altLang="tr-TR" sz="2800" b="1" dirty="0">
                <a:solidFill>
                  <a:srgbClr val="FF0000"/>
                </a:solidFill>
              </a:rPr>
              <a:t>Endişe</a:t>
            </a:r>
          </a:p>
          <a:p>
            <a:pPr>
              <a:lnSpc>
                <a:spcPct val="90000"/>
              </a:lnSpc>
              <a:buFont typeface="Wingdings" panose="05000000000000000000" pitchFamily="2" charset="2"/>
              <a:buChar char="Ø"/>
            </a:pPr>
            <a:r>
              <a:rPr lang="tr-TR" altLang="tr-TR" sz="2800" b="1" dirty="0">
                <a:solidFill>
                  <a:srgbClr val="FF0000"/>
                </a:solidFill>
              </a:rPr>
              <a:t>Yetersizlik</a:t>
            </a:r>
          </a:p>
          <a:p>
            <a:pPr>
              <a:lnSpc>
                <a:spcPct val="90000"/>
              </a:lnSpc>
              <a:buFont typeface="Wingdings" panose="05000000000000000000" pitchFamily="2" charset="2"/>
              <a:buChar char="Ø"/>
            </a:pPr>
            <a:r>
              <a:rPr lang="tr-TR" altLang="tr-TR" sz="2800" b="1" dirty="0">
                <a:solidFill>
                  <a:srgbClr val="FF0000"/>
                </a:solidFill>
              </a:rPr>
              <a:t>Suçluluk</a:t>
            </a:r>
          </a:p>
          <a:p>
            <a:pPr>
              <a:lnSpc>
                <a:spcPct val="90000"/>
              </a:lnSpc>
              <a:buFont typeface="Wingdings" panose="05000000000000000000" pitchFamily="2" charset="2"/>
              <a:buChar char="Ø"/>
            </a:pPr>
            <a:r>
              <a:rPr lang="tr-TR" altLang="tr-TR" sz="2800" b="1" dirty="0">
                <a:solidFill>
                  <a:srgbClr val="FF0000"/>
                </a:solidFill>
              </a:rPr>
              <a:t>Üzüntü</a:t>
            </a:r>
          </a:p>
          <a:p>
            <a:pPr>
              <a:lnSpc>
                <a:spcPct val="90000"/>
              </a:lnSpc>
              <a:buFont typeface="Wingdings" panose="05000000000000000000" pitchFamily="2" charset="2"/>
              <a:buChar char="Ø"/>
            </a:pPr>
            <a:r>
              <a:rPr lang="tr-TR" altLang="tr-TR" sz="2800" b="1" dirty="0">
                <a:solidFill>
                  <a:srgbClr val="FF0000"/>
                </a:solidFill>
              </a:rPr>
              <a:t>Acı</a:t>
            </a:r>
          </a:p>
          <a:p>
            <a:pPr>
              <a:lnSpc>
                <a:spcPct val="90000"/>
              </a:lnSpc>
              <a:buFont typeface="Wingdings" panose="05000000000000000000" pitchFamily="2" charset="2"/>
              <a:buChar char="Ø"/>
            </a:pPr>
            <a:r>
              <a:rPr lang="tr-TR" altLang="tr-TR" sz="2800" b="1" dirty="0">
                <a:solidFill>
                  <a:srgbClr val="FF0000"/>
                </a:solidFill>
              </a:rPr>
              <a:t>Pişmanlık</a:t>
            </a:r>
          </a:p>
        </p:txBody>
      </p:sp>
    </p:spTree>
    <p:extLst>
      <p:ext uri="{BB962C8B-B14F-4D97-AF65-F5344CB8AC3E}">
        <p14:creationId xmlns:p14="http://schemas.microsoft.com/office/powerpoint/2010/main" val="2520231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p:cTn id="7" dur="1000" fill="hold"/>
                                        <p:tgtEl>
                                          <p:spTgt spid="36868"/>
                                        </p:tgtEl>
                                        <p:attrNameLst>
                                          <p:attrName>ppt_w</p:attrName>
                                        </p:attrNameLst>
                                      </p:cBhvr>
                                      <p:tavLst>
                                        <p:tav tm="0">
                                          <p:val>
                                            <p:fltVal val="0"/>
                                          </p:val>
                                        </p:tav>
                                        <p:tav tm="100000">
                                          <p:val>
                                            <p:strVal val="#ppt_w"/>
                                          </p:val>
                                        </p:tav>
                                      </p:tavLst>
                                    </p:anim>
                                    <p:anim calcmode="lin" valueType="num">
                                      <p:cBhvr>
                                        <p:cTn id="8" dur="1000" fill="hold"/>
                                        <p:tgtEl>
                                          <p:spTgt spid="36868"/>
                                        </p:tgtEl>
                                        <p:attrNameLst>
                                          <p:attrName>ppt_h</p:attrName>
                                        </p:attrNameLst>
                                      </p:cBhvr>
                                      <p:tavLst>
                                        <p:tav tm="0">
                                          <p:val>
                                            <p:fltVal val="0"/>
                                          </p:val>
                                        </p:tav>
                                        <p:tav tm="100000">
                                          <p:val>
                                            <p:strVal val="#ppt_h"/>
                                          </p:val>
                                        </p:tav>
                                      </p:tavLst>
                                    </p:anim>
                                    <p:anim calcmode="lin" valueType="num">
                                      <p:cBhvr>
                                        <p:cTn id="9" dur="1000" fill="hold"/>
                                        <p:tgtEl>
                                          <p:spTgt spid="3686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68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36869"/>
                                        </p:tgtEl>
                                        <p:attrNameLst>
                                          <p:attrName>style.visibility</p:attrName>
                                        </p:attrNameLst>
                                      </p:cBhvr>
                                      <p:to>
                                        <p:strVal val="visible"/>
                                      </p:to>
                                    </p:set>
                                    <p:anim calcmode="lin" valueType="num">
                                      <p:cBhvr>
                                        <p:cTn id="15" dur="1000" fill="hold"/>
                                        <p:tgtEl>
                                          <p:spTgt spid="36869"/>
                                        </p:tgtEl>
                                        <p:attrNameLst>
                                          <p:attrName>ppt_w</p:attrName>
                                        </p:attrNameLst>
                                      </p:cBhvr>
                                      <p:tavLst>
                                        <p:tav tm="0">
                                          <p:val>
                                            <p:fltVal val="0"/>
                                          </p:val>
                                        </p:tav>
                                        <p:tav tm="100000">
                                          <p:val>
                                            <p:strVal val="#ppt_w"/>
                                          </p:val>
                                        </p:tav>
                                      </p:tavLst>
                                    </p:anim>
                                    <p:anim calcmode="lin" valueType="num">
                                      <p:cBhvr>
                                        <p:cTn id="16" dur="1000" fill="hold"/>
                                        <p:tgtEl>
                                          <p:spTgt spid="36869"/>
                                        </p:tgtEl>
                                        <p:attrNameLst>
                                          <p:attrName>ppt_h</p:attrName>
                                        </p:attrNameLst>
                                      </p:cBhvr>
                                      <p:tavLst>
                                        <p:tav tm="0">
                                          <p:val>
                                            <p:fltVal val="0"/>
                                          </p:val>
                                        </p:tav>
                                        <p:tav tm="100000">
                                          <p:val>
                                            <p:strVal val="#ppt_h"/>
                                          </p:val>
                                        </p:tav>
                                      </p:tavLst>
                                    </p:anim>
                                    <p:anim calcmode="lin" valueType="num">
                                      <p:cBhvr>
                                        <p:cTn id="17" dur="1000" fill="hold"/>
                                        <p:tgtEl>
                                          <p:spTgt spid="3686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686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36870"/>
                                        </p:tgtEl>
                                        <p:attrNameLst>
                                          <p:attrName>style.visibility</p:attrName>
                                        </p:attrNameLst>
                                      </p:cBhvr>
                                      <p:to>
                                        <p:strVal val="visible"/>
                                      </p:to>
                                    </p:set>
                                    <p:anim calcmode="lin" valueType="num">
                                      <p:cBhvr>
                                        <p:cTn id="23" dur="1000" fill="hold"/>
                                        <p:tgtEl>
                                          <p:spTgt spid="36870"/>
                                        </p:tgtEl>
                                        <p:attrNameLst>
                                          <p:attrName>ppt_w</p:attrName>
                                        </p:attrNameLst>
                                      </p:cBhvr>
                                      <p:tavLst>
                                        <p:tav tm="0">
                                          <p:val>
                                            <p:fltVal val="0"/>
                                          </p:val>
                                        </p:tav>
                                        <p:tav tm="100000">
                                          <p:val>
                                            <p:strVal val="#ppt_w"/>
                                          </p:val>
                                        </p:tav>
                                      </p:tavLst>
                                    </p:anim>
                                    <p:anim calcmode="lin" valueType="num">
                                      <p:cBhvr>
                                        <p:cTn id="24" dur="1000" fill="hold"/>
                                        <p:tgtEl>
                                          <p:spTgt spid="36870"/>
                                        </p:tgtEl>
                                        <p:attrNameLst>
                                          <p:attrName>ppt_h</p:attrName>
                                        </p:attrNameLst>
                                      </p:cBhvr>
                                      <p:tavLst>
                                        <p:tav tm="0">
                                          <p:val>
                                            <p:fltVal val="0"/>
                                          </p:val>
                                        </p:tav>
                                        <p:tav tm="100000">
                                          <p:val>
                                            <p:strVal val="#ppt_h"/>
                                          </p:val>
                                        </p:tav>
                                      </p:tavLst>
                                    </p:anim>
                                    <p:anim calcmode="lin" valueType="num">
                                      <p:cBhvr>
                                        <p:cTn id="25" dur="1000" fill="hold"/>
                                        <p:tgtEl>
                                          <p:spTgt spid="36870"/>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687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nodeType="clickEffect">
                                  <p:stCondLst>
                                    <p:cond delay="0"/>
                                  </p:stCondLst>
                                  <p:childTnLst>
                                    <p:set>
                                      <p:cBhvr>
                                        <p:cTn id="30" dur="1" fill="hold">
                                          <p:stCondLst>
                                            <p:cond delay="0"/>
                                          </p:stCondLst>
                                        </p:cTn>
                                        <p:tgtEl>
                                          <p:spTgt spid="36871"/>
                                        </p:tgtEl>
                                        <p:attrNameLst>
                                          <p:attrName>style.visibility</p:attrName>
                                        </p:attrNameLst>
                                      </p:cBhvr>
                                      <p:to>
                                        <p:strVal val="visible"/>
                                      </p:to>
                                    </p:set>
                                    <p:anim calcmode="lin" valueType="num">
                                      <p:cBhvr>
                                        <p:cTn id="31" dur="1000" fill="hold"/>
                                        <p:tgtEl>
                                          <p:spTgt spid="36871"/>
                                        </p:tgtEl>
                                        <p:attrNameLst>
                                          <p:attrName>ppt_w</p:attrName>
                                        </p:attrNameLst>
                                      </p:cBhvr>
                                      <p:tavLst>
                                        <p:tav tm="0">
                                          <p:val>
                                            <p:fltVal val="0"/>
                                          </p:val>
                                        </p:tav>
                                        <p:tav tm="100000">
                                          <p:val>
                                            <p:strVal val="#ppt_w"/>
                                          </p:val>
                                        </p:tav>
                                      </p:tavLst>
                                    </p:anim>
                                    <p:anim calcmode="lin" valueType="num">
                                      <p:cBhvr>
                                        <p:cTn id="32" dur="1000" fill="hold"/>
                                        <p:tgtEl>
                                          <p:spTgt spid="36871"/>
                                        </p:tgtEl>
                                        <p:attrNameLst>
                                          <p:attrName>ppt_h</p:attrName>
                                        </p:attrNameLst>
                                      </p:cBhvr>
                                      <p:tavLst>
                                        <p:tav tm="0">
                                          <p:val>
                                            <p:fltVal val="0"/>
                                          </p:val>
                                        </p:tav>
                                        <p:tav tm="100000">
                                          <p:val>
                                            <p:strVal val="#ppt_h"/>
                                          </p:val>
                                        </p:tav>
                                      </p:tavLst>
                                    </p:anim>
                                    <p:anim calcmode="lin" valueType="num">
                                      <p:cBhvr>
                                        <p:cTn id="33" dur="1000" fill="hold"/>
                                        <p:tgtEl>
                                          <p:spTgt spid="36871"/>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687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6873"/>
                                        </p:tgtEl>
                                        <p:attrNameLst>
                                          <p:attrName>style.visibility</p:attrName>
                                        </p:attrNameLst>
                                      </p:cBhvr>
                                      <p:to>
                                        <p:strVal val="visible"/>
                                      </p:to>
                                    </p:set>
                                    <p:anim calcmode="lin" valueType="num">
                                      <p:cBhvr>
                                        <p:cTn id="39" dur="1000" fill="hold"/>
                                        <p:tgtEl>
                                          <p:spTgt spid="36873"/>
                                        </p:tgtEl>
                                        <p:attrNameLst>
                                          <p:attrName>ppt_w</p:attrName>
                                        </p:attrNameLst>
                                      </p:cBhvr>
                                      <p:tavLst>
                                        <p:tav tm="0">
                                          <p:val>
                                            <p:fltVal val="0"/>
                                          </p:val>
                                        </p:tav>
                                        <p:tav tm="100000">
                                          <p:val>
                                            <p:strVal val="#ppt_w"/>
                                          </p:val>
                                        </p:tav>
                                      </p:tavLst>
                                    </p:anim>
                                    <p:anim calcmode="lin" valueType="num">
                                      <p:cBhvr>
                                        <p:cTn id="40" dur="1000" fill="hold"/>
                                        <p:tgtEl>
                                          <p:spTgt spid="36873"/>
                                        </p:tgtEl>
                                        <p:attrNameLst>
                                          <p:attrName>ppt_h</p:attrName>
                                        </p:attrNameLst>
                                      </p:cBhvr>
                                      <p:tavLst>
                                        <p:tav tm="0">
                                          <p:val>
                                            <p:fltVal val="0"/>
                                          </p:val>
                                        </p:tav>
                                        <p:tav tm="100000">
                                          <p:val>
                                            <p:strVal val="#ppt_h"/>
                                          </p:val>
                                        </p:tav>
                                      </p:tavLst>
                                    </p:anim>
                                    <p:anim calcmode="lin" valueType="num">
                                      <p:cBhvr>
                                        <p:cTn id="41" dur="1000" fill="hold"/>
                                        <p:tgtEl>
                                          <p:spTgt spid="36873"/>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687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BDULLAH\Desktop\b953e917e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2 İçerik Yer Tutucusu"/>
          <p:cNvSpPr>
            <a:spLocks noGrp="1"/>
          </p:cNvSpPr>
          <p:nvPr>
            <p:ph sz="quarter" idx="1"/>
          </p:nvPr>
        </p:nvSpPr>
        <p:spPr/>
        <p:txBody>
          <a:bodyPr/>
          <a:lstStyle/>
          <a:p>
            <a:pPr marL="609600" indent="-609600">
              <a:lnSpc>
                <a:spcPct val="90000"/>
              </a:lnSpc>
              <a:buFont typeface="Wingdings" pitchFamily="2" charset="2"/>
              <a:buNone/>
            </a:pPr>
            <a:endParaRPr lang="tr-TR" dirty="0" smtClean="0"/>
          </a:p>
          <a:p>
            <a:endParaRPr lang="tr-TR" dirty="0"/>
          </a:p>
        </p:txBody>
      </p:sp>
      <p:sp>
        <p:nvSpPr>
          <p:cNvPr id="4" name="1 Yuvarlatılmış Dikdörtgen"/>
          <p:cNvSpPr/>
          <p:nvPr/>
        </p:nvSpPr>
        <p:spPr>
          <a:xfrm>
            <a:off x="20508" y="632640"/>
            <a:ext cx="5919647" cy="5964715"/>
          </a:xfrm>
          <a:prstGeom prst="roundRect">
            <a:avLst/>
          </a:prstGeom>
          <a:solidFill>
            <a:schemeClr val="accent1">
              <a:lumMod val="60000"/>
              <a:lumOff val="40000"/>
            </a:scheme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400" b="1" i="0" u="none" strike="noStrike" kern="0" cap="none" spc="0" normalizeH="0" baseline="0" noProof="0" dirty="0">
                <a:ln>
                  <a:noFill/>
                </a:ln>
                <a:solidFill>
                  <a:sysClr val="windowText" lastClr="000000"/>
                </a:solidFill>
                <a:effectLst/>
                <a:uLnTx/>
                <a:uFillTx/>
                <a:latin typeface="Georgia" pitchFamily="18" charset="0"/>
              </a:rPr>
              <a:t>Zorbalık davranışı gösteren öğrencilerin ortak özellikleri:</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2800" b="1" i="0" u="none" strike="noStrike" kern="0" cap="none" spc="0" normalizeH="0" baseline="0" noProof="0" dirty="0">
              <a:ln>
                <a:noFill/>
              </a:ln>
              <a:solidFill>
                <a:sysClr val="windowText" lastClr="000000"/>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000" b="1" i="0" u="none" strike="noStrike" kern="0" cap="none" spc="0" normalizeH="0" baseline="0" noProof="0" dirty="0">
                <a:ln>
                  <a:noFill/>
                </a:ln>
                <a:solidFill>
                  <a:srgbClr val="C00000"/>
                </a:solidFill>
                <a:effectLst/>
                <a:uLnTx/>
                <a:uFillTx/>
                <a:latin typeface="Georgia" pitchFamily="18" charset="0"/>
              </a:rPr>
              <a:t>Empati kurma yeteneği gelişmemiştir.</a:t>
            </a:r>
            <a:br>
              <a:rPr kumimoji="0" lang="tr-TR" sz="2000" b="1" i="0" u="none" strike="noStrike" kern="0" cap="none" spc="0" normalizeH="0" baseline="0" noProof="0" dirty="0">
                <a:ln>
                  <a:noFill/>
                </a:ln>
                <a:solidFill>
                  <a:srgbClr val="C00000"/>
                </a:solidFill>
                <a:effectLst/>
                <a:uLnTx/>
                <a:uFillTx/>
                <a:latin typeface="Georgia" pitchFamily="18" charset="0"/>
              </a:rPr>
            </a:br>
            <a:r>
              <a:rPr kumimoji="0" lang="tr-TR" sz="2000" b="1" i="0" u="none" strike="noStrike" kern="0" cap="none" spc="0" normalizeH="0" baseline="0" noProof="0" dirty="0">
                <a:ln>
                  <a:noFill/>
                </a:ln>
                <a:solidFill>
                  <a:srgbClr val="C00000"/>
                </a:solidFill>
                <a:effectLst/>
                <a:uLnTx/>
                <a:uFillTx/>
                <a:latin typeface="Georgia" pitchFamily="18" charset="0"/>
              </a:rPr>
              <a:t>Sosyal becerilerde ve ilişki kurma biçimlerinde yetersizlikler olabilir.</a:t>
            </a:r>
            <a:br>
              <a:rPr kumimoji="0" lang="tr-TR" sz="2000" b="1" i="0" u="none" strike="noStrike" kern="0" cap="none" spc="0" normalizeH="0" baseline="0" noProof="0" dirty="0">
                <a:ln>
                  <a:noFill/>
                </a:ln>
                <a:solidFill>
                  <a:srgbClr val="C00000"/>
                </a:solidFill>
                <a:effectLst/>
                <a:uLnTx/>
                <a:uFillTx/>
                <a:latin typeface="Georgia" pitchFamily="18" charset="0"/>
              </a:rPr>
            </a:br>
            <a:r>
              <a:rPr kumimoji="0" lang="tr-TR" sz="2000" b="1" i="0" u="none" strike="noStrike" kern="0" cap="none" spc="0" normalizeH="0" baseline="0" noProof="0" dirty="0">
                <a:ln>
                  <a:noFill/>
                </a:ln>
                <a:solidFill>
                  <a:srgbClr val="C00000"/>
                </a:solidFill>
                <a:effectLst/>
                <a:uLnTx/>
                <a:uFillTx/>
                <a:latin typeface="Georgia" pitchFamily="18" charset="0"/>
              </a:rPr>
              <a:t>Saldırgan ve dürtüsel yapıya </a:t>
            </a:r>
            <a:r>
              <a:rPr kumimoji="0" lang="tr-TR" sz="2000" b="1" i="0" u="none" strike="noStrike" kern="0" cap="none" spc="0" normalizeH="0" baseline="0" noProof="0" dirty="0" smtClean="0">
                <a:ln>
                  <a:noFill/>
                </a:ln>
                <a:solidFill>
                  <a:srgbClr val="C00000"/>
                </a:solidFill>
                <a:effectLst/>
                <a:uLnTx/>
                <a:uFillTx/>
                <a:latin typeface="Georgia" pitchFamily="18" charset="0"/>
              </a:rPr>
              <a:t>sahiptir. </a:t>
            </a:r>
            <a:r>
              <a:rPr lang="tr-TR" sz="2000" b="1" kern="0" dirty="0">
                <a:solidFill>
                  <a:srgbClr val="C00000"/>
                </a:solidFill>
                <a:latin typeface="Georgia" pitchFamily="18" charset="0"/>
              </a:rPr>
              <a:t>E</a:t>
            </a:r>
            <a:r>
              <a:rPr kumimoji="0" lang="tr-TR" sz="2000" b="1" i="0" u="none" strike="noStrike" kern="0" cap="none" spc="0" normalizeH="0" baseline="0" noProof="0" dirty="0" err="1" smtClean="0">
                <a:ln>
                  <a:noFill/>
                </a:ln>
                <a:solidFill>
                  <a:srgbClr val="C00000"/>
                </a:solidFill>
                <a:effectLst/>
                <a:uLnTx/>
                <a:uFillTx/>
                <a:latin typeface="Georgia" pitchFamily="18" charset="0"/>
              </a:rPr>
              <a:t>rkeklerde</a:t>
            </a:r>
            <a:r>
              <a:rPr kumimoji="0" lang="tr-TR" sz="2000" b="1" i="0" u="none" strike="noStrike" kern="0" cap="none" spc="0" normalizeH="0" baseline="0" noProof="0" dirty="0" smtClean="0">
                <a:ln>
                  <a:noFill/>
                </a:ln>
                <a:solidFill>
                  <a:srgbClr val="C00000"/>
                </a:solidFill>
                <a:effectLst/>
                <a:uLnTx/>
                <a:uFillTx/>
                <a:latin typeface="Georgia" pitchFamily="18" charset="0"/>
              </a:rPr>
              <a:t> </a:t>
            </a:r>
            <a:r>
              <a:rPr kumimoji="0" lang="tr-TR" sz="2000" b="1" i="0" u="none" strike="noStrike" kern="0" cap="none" spc="0" normalizeH="0" baseline="0" noProof="0" dirty="0">
                <a:ln>
                  <a:noFill/>
                </a:ln>
                <a:solidFill>
                  <a:srgbClr val="C00000"/>
                </a:solidFill>
                <a:effectLst/>
                <a:uLnTx/>
                <a:uFillTx/>
                <a:latin typeface="Georgia" pitchFamily="18" charset="0"/>
              </a:rPr>
              <a:t>fiziksel üstünlük de eşlik edebilir</a:t>
            </a:r>
            <a:r>
              <a:rPr kumimoji="0" lang="tr-TR" sz="2000" b="1" i="0" u="none" strike="noStrike" kern="0" cap="none" spc="0" normalizeH="0" baseline="0" noProof="0" dirty="0" smtClean="0">
                <a:ln>
                  <a:noFill/>
                </a:ln>
                <a:solidFill>
                  <a:srgbClr val="C00000"/>
                </a:solidFill>
                <a:effectLst/>
                <a:uLnTx/>
                <a:uFillTx/>
                <a:latin typeface="Georgia" pitchFamily="18" charset="0"/>
              </a:rPr>
              <a:t>.</a:t>
            </a:r>
          </a:p>
          <a:p>
            <a:pPr algn="ctr"/>
            <a:r>
              <a:rPr lang="tr-TR" sz="2000" b="1" dirty="0">
                <a:solidFill>
                  <a:srgbClr val="C00000"/>
                </a:solidFill>
                <a:latin typeface="Georgia" pitchFamily="18" charset="0"/>
              </a:rPr>
              <a:t>Durdurmaya ve engellemeye çalıştıkça daha fazla zarar vermek ister. ‘Yeter! Yapma!’ uyarılarını dikkate almaz.</a:t>
            </a:r>
          </a:p>
          <a:p>
            <a:pPr algn="ctr"/>
            <a:r>
              <a:rPr lang="tr-TR" sz="2000" b="1" dirty="0">
                <a:solidFill>
                  <a:srgbClr val="C00000"/>
                </a:solidFill>
                <a:latin typeface="Georgia" pitchFamily="18" charset="0"/>
              </a:rPr>
              <a:t>Genellikle hatalarını kabul etmez. Başkalarını suçlarlar.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tr-TR" sz="2000" b="1" i="0" u="none" strike="noStrike" kern="0" cap="none" spc="0" normalizeH="0" baseline="0" noProof="0" dirty="0">
              <a:ln>
                <a:noFill/>
              </a:ln>
              <a:solidFill>
                <a:srgbClr val="C00000"/>
              </a:solidFill>
              <a:effectLst/>
              <a:uLnTx/>
              <a:uFillTx/>
              <a:latin typeface="Georgia"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3" y="1477703"/>
            <a:ext cx="3203848" cy="536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0.xml><?xml version="1.0" encoding="utf-8"?>
<a:theme xmlns:a="http://schemas.openxmlformats.org/drawingml/2006/main" name="8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9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10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1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12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13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6.xml><?xml version="1.0" encoding="utf-8"?>
<a:theme xmlns:a="http://schemas.openxmlformats.org/drawingml/2006/main" name="15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7.xml><?xml version="1.0" encoding="utf-8"?>
<a:theme xmlns:a="http://schemas.openxmlformats.org/drawingml/2006/main" name="16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8.xml><?xml version="1.0" encoding="utf-8"?>
<a:theme xmlns:a="http://schemas.openxmlformats.org/drawingml/2006/main" name="17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9.xml><?xml version="1.0" encoding="utf-8"?>
<a:theme xmlns:a="http://schemas.openxmlformats.org/drawingml/2006/main" name="18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0.xml><?xml version="1.0" encoding="utf-8"?>
<a:theme xmlns:a="http://schemas.openxmlformats.org/drawingml/2006/main" name="14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1.xml><?xml version="1.0" encoding="utf-8"?>
<a:theme xmlns:a="http://schemas.openxmlformats.org/drawingml/2006/main" name="19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2.xml><?xml version="1.0" encoding="utf-8"?>
<a:theme xmlns:a="http://schemas.openxmlformats.org/drawingml/2006/main" name="20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4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5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6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7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793</TotalTime>
  <Words>1188</Words>
  <Application>Microsoft Office PowerPoint</Application>
  <PresentationFormat>Ekran Gösterisi (4:3)</PresentationFormat>
  <Paragraphs>152</Paragraphs>
  <Slides>39</Slides>
  <Notes>14</Notes>
  <HiddenSlides>0</HiddenSlides>
  <MMClips>0</MMClips>
  <ScaleCrop>false</ScaleCrop>
  <HeadingPairs>
    <vt:vector size="4" baseType="variant">
      <vt:variant>
        <vt:lpstr>Tema</vt:lpstr>
      </vt:variant>
      <vt:variant>
        <vt:i4>22</vt:i4>
      </vt:variant>
      <vt:variant>
        <vt:lpstr>Slayt Başlıkları</vt:lpstr>
      </vt:variant>
      <vt:variant>
        <vt:i4>39</vt:i4>
      </vt:variant>
    </vt:vector>
  </HeadingPairs>
  <TitlesOfParts>
    <vt:vector size="61" baseType="lpstr">
      <vt:lpstr>Cumba</vt:lpstr>
      <vt:lpstr>Office Teması</vt:lpstr>
      <vt:lpstr>1_Office Teması</vt:lpstr>
      <vt:lpstr>2_Office Teması</vt:lpstr>
      <vt:lpstr>3_Office Teması</vt:lpstr>
      <vt:lpstr>4_Office Teması</vt:lpstr>
      <vt:lpstr>5_Office Teması</vt:lpstr>
      <vt:lpstr>6_Office Teması</vt:lpstr>
      <vt:lpstr>7_Office Teması</vt:lpstr>
      <vt:lpstr>8_Office Teması</vt:lpstr>
      <vt:lpstr>9_Office Teması</vt:lpstr>
      <vt:lpstr>10_Office Teması</vt:lpstr>
      <vt:lpstr>11_Office Teması</vt:lpstr>
      <vt:lpstr>12_Office Teması</vt:lpstr>
      <vt:lpstr>13_Office Teması</vt:lpstr>
      <vt:lpstr>15_Office Teması</vt:lpstr>
      <vt:lpstr>16_Office Teması</vt:lpstr>
      <vt:lpstr>17_Office Teması</vt:lpstr>
      <vt:lpstr>18_Office Teması</vt:lpstr>
      <vt:lpstr>14_Office Teması</vt:lpstr>
      <vt:lpstr>19_Office Teması</vt:lpstr>
      <vt:lpstr>20_Office Teması</vt:lpstr>
      <vt:lpstr>PowerPoint Sunusu</vt:lpstr>
      <vt:lpstr>Zorbalık nedir?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Zorbaca davranışlar sergileyeceğimiz zaman;</vt:lpstr>
      <vt:lpstr>İlk önce öfkemizi kontrol edebilmeyi öğrenmeliyiz.</vt:lpstr>
      <vt:lpstr>PowerPoint Sunusu</vt:lpstr>
      <vt:lpstr>TEŞEKKÜRLER</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EXPER</dc:creator>
  <cp:lastModifiedBy>Nimet Yılmaz</cp:lastModifiedBy>
  <cp:revision>79</cp:revision>
  <dcterms:created xsi:type="dcterms:W3CDTF">2015-10-07T06:11:10Z</dcterms:created>
  <dcterms:modified xsi:type="dcterms:W3CDTF">2018-02-18T21:00:51Z</dcterms:modified>
</cp:coreProperties>
</file>